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78" r:id="rId4"/>
    <p:sldId id="259" r:id="rId5"/>
    <p:sldId id="260" r:id="rId6"/>
    <p:sldId id="275" r:id="rId7"/>
    <p:sldId id="280" r:id="rId8"/>
    <p:sldId id="281" r:id="rId9"/>
    <p:sldId id="276" r:id="rId10"/>
    <p:sldId id="262" r:id="rId11"/>
    <p:sldId id="263" r:id="rId12"/>
    <p:sldId id="271" r:id="rId13"/>
    <p:sldId id="265" r:id="rId14"/>
    <p:sldId id="269" r:id="rId15"/>
    <p:sldId id="266" r:id="rId16"/>
    <p:sldId id="267" r:id="rId17"/>
    <p:sldId id="282" r:id="rId18"/>
    <p:sldId id="272" r:id="rId19"/>
    <p:sldId id="283" r:id="rId20"/>
    <p:sldId id="268" r:id="rId21"/>
    <p:sldId id="279"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933"/>
  </p:normalViewPr>
  <p:slideViewPr>
    <p:cSldViewPr snapToGrid="0">
      <p:cViewPr varScale="1">
        <p:scale>
          <a:sx n="101" d="100"/>
          <a:sy n="101" d="100"/>
        </p:scale>
        <p:origin x="10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3" Type="http://schemas.openxmlformats.org/officeDocument/2006/relationships/hyperlink" Target="mailto:Marjorie.erdmann@okstate.edu" TargetMode="External"/><Relationship Id="rId2" Type="http://schemas.openxmlformats.org/officeDocument/2006/relationships/hyperlink" Target="mailto:laura@publichealthok.org" TargetMode="External"/><Relationship Id="rId1" Type="http://schemas.openxmlformats.org/officeDocument/2006/relationships/hyperlink" Target="mailto:jill@publichealthok.or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2" Type="http://schemas.openxmlformats.org/officeDocument/2006/relationships/hyperlink" Target="mailto:laura.ross@phio.org" TargetMode="External"/><Relationship Id="rId1" Type="http://schemas.openxmlformats.org/officeDocument/2006/relationships/hyperlink" Target="mailto:Marjorie.erdmann@okstate.edu"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mailto:laura@publichealthok.org" TargetMode="External"/><Relationship Id="rId1" Type="http://schemas.openxmlformats.org/officeDocument/2006/relationships/hyperlink" Target="mailto:Marjorie.erdmann@okstate.edu"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eepurl.com/hBbdu9"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3" Type="http://schemas.openxmlformats.org/officeDocument/2006/relationships/hyperlink" Target="mailto:Marjorie.erdmann@okstate.edu" TargetMode="External"/><Relationship Id="rId2" Type="http://schemas.openxmlformats.org/officeDocument/2006/relationships/hyperlink" Target="mailto:laura@publichealthok.org" TargetMode="External"/><Relationship Id="rId1" Type="http://schemas.openxmlformats.org/officeDocument/2006/relationships/hyperlink" Target="mailto:jill@publichealthok.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2" Type="http://schemas.openxmlformats.org/officeDocument/2006/relationships/hyperlink" Target="mailto:laura.ross@phio.org" TargetMode="External"/><Relationship Id="rId1" Type="http://schemas.openxmlformats.org/officeDocument/2006/relationships/hyperlink" Target="mailto:Marjorie.erdmann@okstate.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laura@publichealthok.org" TargetMode="External"/><Relationship Id="rId1" Type="http://schemas.openxmlformats.org/officeDocument/2006/relationships/hyperlink" Target="mailto:Marjorie.erdmann@okstate.edu"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eepurl.com/hBbdu9"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0077C-7680-469B-8886-1DA71B8820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9F5CF5-C9E8-42CB-A94B-DE31527A170E}">
      <dgm:prSet/>
      <dgm:spPr/>
      <dgm:t>
        <a:bodyPr/>
        <a:lstStyle/>
        <a:p>
          <a:pPr>
            <a:lnSpc>
              <a:spcPct val="100000"/>
            </a:lnSpc>
          </a:pPr>
          <a:r>
            <a:rPr lang="en-US"/>
            <a:t>Opportunity to showcase your rural health-focused challenge</a:t>
          </a:r>
        </a:p>
      </dgm:t>
    </dgm:pt>
    <dgm:pt modelId="{1AA74543-4716-41AB-B348-1D884F0BA70B}" type="parTrans" cxnId="{DCC09FA1-CB30-4F81-B3F1-A03A66418EA7}">
      <dgm:prSet/>
      <dgm:spPr/>
      <dgm:t>
        <a:bodyPr/>
        <a:lstStyle/>
        <a:p>
          <a:endParaRPr lang="en-US"/>
        </a:p>
      </dgm:t>
    </dgm:pt>
    <dgm:pt modelId="{B37076FC-D9CD-472A-B455-B3BD7B9D39AB}" type="sibTrans" cxnId="{DCC09FA1-CB30-4F81-B3F1-A03A66418EA7}">
      <dgm:prSet/>
      <dgm:spPr/>
      <dgm:t>
        <a:bodyPr/>
        <a:lstStyle/>
        <a:p>
          <a:endParaRPr lang="en-US"/>
        </a:p>
      </dgm:t>
    </dgm:pt>
    <dgm:pt modelId="{33AA49EA-4073-488B-8ABD-0FE1FD94B963}">
      <dgm:prSet/>
      <dgm:spPr/>
      <dgm:t>
        <a:bodyPr/>
        <a:lstStyle/>
        <a:p>
          <a:pPr>
            <a:lnSpc>
              <a:spcPct val="100000"/>
            </a:lnSpc>
          </a:pPr>
          <a:r>
            <a:rPr lang="en-US"/>
            <a:t>Your organizations to competes awards to fund projects targeting rural health challenges.</a:t>
          </a:r>
        </a:p>
      </dgm:t>
    </dgm:pt>
    <dgm:pt modelId="{A8BE458B-005C-490D-8D9C-BA5FF118BDFA}" type="parTrans" cxnId="{3E74CDD3-370D-4B16-BB92-C6CAC9D975A6}">
      <dgm:prSet/>
      <dgm:spPr/>
      <dgm:t>
        <a:bodyPr/>
        <a:lstStyle/>
        <a:p>
          <a:endParaRPr lang="en-US"/>
        </a:p>
      </dgm:t>
    </dgm:pt>
    <dgm:pt modelId="{1726C4FE-04F4-4408-8FFF-3E0098166096}" type="sibTrans" cxnId="{3E74CDD3-370D-4B16-BB92-C6CAC9D975A6}">
      <dgm:prSet/>
      <dgm:spPr/>
      <dgm:t>
        <a:bodyPr/>
        <a:lstStyle/>
        <a:p>
          <a:endParaRPr lang="en-US"/>
        </a:p>
      </dgm:t>
    </dgm:pt>
    <dgm:pt modelId="{9E1BC523-700B-4139-902B-BBED37E19916}">
      <dgm:prSet/>
      <dgm:spPr/>
      <dgm:t>
        <a:bodyPr/>
        <a:lstStyle/>
        <a:p>
          <a:pPr>
            <a:lnSpc>
              <a:spcPct val="100000"/>
            </a:lnSpc>
          </a:pPr>
          <a:r>
            <a:rPr lang="en-US"/>
            <a:t>Our aim is to unlock the innovative potential of frontline rural health providers and improvement agents by awarding best ideas with funds intended to help seed-fund initiatives.</a:t>
          </a:r>
        </a:p>
      </dgm:t>
    </dgm:pt>
    <dgm:pt modelId="{717822FF-200B-4893-9E9F-716E75FCA8B5}" type="parTrans" cxnId="{92C27682-A4D9-4EB1-A4BD-67A1FD74CBEB}">
      <dgm:prSet/>
      <dgm:spPr/>
      <dgm:t>
        <a:bodyPr/>
        <a:lstStyle/>
        <a:p>
          <a:endParaRPr lang="en-US"/>
        </a:p>
      </dgm:t>
    </dgm:pt>
    <dgm:pt modelId="{E9778864-6196-446C-B8A6-877153C1F31B}" type="sibTrans" cxnId="{92C27682-A4D9-4EB1-A4BD-67A1FD74CBEB}">
      <dgm:prSet/>
      <dgm:spPr/>
      <dgm:t>
        <a:bodyPr/>
        <a:lstStyle/>
        <a:p>
          <a:endParaRPr lang="en-US"/>
        </a:p>
      </dgm:t>
    </dgm:pt>
    <dgm:pt modelId="{20762464-A4DD-4F37-BA78-2E907A2EC19D}" type="pres">
      <dgm:prSet presAssocID="{0090077C-7680-469B-8886-1DA71B882072}" presName="root" presStyleCnt="0">
        <dgm:presLayoutVars>
          <dgm:dir/>
          <dgm:resizeHandles val="exact"/>
        </dgm:presLayoutVars>
      </dgm:prSet>
      <dgm:spPr/>
    </dgm:pt>
    <dgm:pt modelId="{9770EED3-C9A1-46DB-9E4D-72FE207F6BE7}" type="pres">
      <dgm:prSet presAssocID="{779F5CF5-C9E8-42CB-A94B-DE31527A170E}" presName="compNode" presStyleCnt="0"/>
      <dgm:spPr/>
    </dgm:pt>
    <dgm:pt modelId="{77C9324E-0B59-4DB5-BC37-98705825A54C}" type="pres">
      <dgm:prSet presAssocID="{779F5CF5-C9E8-42CB-A94B-DE31527A170E}" presName="bgRect" presStyleLbl="bgShp" presStyleIdx="0" presStyleCnt="3"/>
      <dgm:spPr/>
    </dgm:pt>
    <dgm:pt modelId="{E9BC5822-3F27-40E9-9970-38872D510679}" type="pres">
      <dgm:prSet presAssocID="{779F5CF5-C9E8-42CB-A94B-DE31527A17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rm scene"/>
        </a:ext>
      </dgm:extLst>
    </dgm:pt>
    <dgm:pt modelId="{186309CF-E821-4855-8002-2E5EB25051F3}" type="pres">
      <dgm:prSet presAssocID="{779F5CF5-C9E8-42CB-A94B-DE31527A170E}" presName="spaceRect" presStyleCnt="0"/>
      <dgm:spPr/>
    </dgm:pt>
    <dgm:pt modelId="{711256A4-425C-4F16-AB5F-46329BE6B42E}" type="pres">
      <dgm:prSet presAssocID="{779F5CF5-C9E8-42CB-A94B-DE31527A170E}" presName="parTx" presStyleLbl="revTx" presStyleIdx="0" presStyleCnt="3">
        <dgm:presLayoutVars>
          <dgm:chMax val="0"/>
          <dgm:chPref val="0"/>
        </dgm:presLayoutVars>
      </dgm:prSet>
      <dgm:spPr/>
    </dgm:pt>
    <dgm:pt modelId="{EB2D2FD1-3221-4D3F-A166-354D6C840D33}" type="pres">
      <dgm:prSet presAssocID="{B37076FC-D9CD-472A-B455-B3BD7B9D39AB}" presName="sibTrans" presStyleCnt="0"/>
      <dgm:spPr/>
    </dgm:pt>
    <dgm:pt modelId="{13EA55D9-9F6C-4AE0-994B-0C1FE5071202}" type="pres">
      <dgm:prSet presAssocID="{33AA49EA-4073-488B-8ABD-0FE1FD94B963}" presName="compNode" presStyleCnt="0"/>
      <dgm:spPr/>
    </dgm:pt>
    <dgm:pt modelId="{0DAE13F5-3E91-45BB-BAA8-48F852B1940C}" type="pres">
      <dgm:prSet presAssocID="{33AA49EA-4073-488B-8ABD-0FE1FD94B963}" presName="bgRect" presStyleLbl="bgShp" presStyleIdx="1" presStyleCnt="3"/>
      <dgm:spPr/>
    </dgm:pt>
    <dgm:pt modelId="{541B37BB-C2DA-4D5F-A7E3-12AA2D552A80}" type="pres">
      <dgm:prSet presAssocID="{33AA49EA-4073-488B-8ABD-0FE1FD94B9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561B05CD-0BE0-4A44-9837-53D50CF6700C}" type="pres">
      <dgm:prSet presAssocID="{33AA49EA-4073-488B-8ABD-0FE1FD94B963}" presName="spaceRect" presStyleCnt="0"/>
      <dgm:spPr/>
    </dgm:pt>
    <dgm:pt modelId="{A582A575-53F4-4F9F-B404-F33F0396EECB}" type="pres">
      <dgm:prSet presAssocID="{33AA49EA-4073-488B-8ABD-0FE1FD94B963}" presName="parTx" presStyleLbl="revTx" presStyleIdx="1" presStyleCnt="3">
        <dgm:presLayoutVars>
          <dgm:chMax val="0"/>
          <dgm:chPref val="0"/>
        </dgm:presLayoutVars>
      </dgm:prSet>
      <dgm:spPr/>
    </dgm:pt>
    <dgm:pt modelId="{DDA66C0A-FB6F-4DDB-AF3F-E0692D8AF29F}" type="pres">
      <dgm:prSet presAssocID="{1726C4FE-04F4-4408-8FFF-3E0098166096}" presName="sibTrans" presStyleCnt="0"/>
      <dgm:spPr/>
    </dgm:pt>
    <dgm:pt modelId="{9C598D7F-94C0-4D1D-81BF-69E2636A6F55}" type="pres">
      <dgm:prSet presAssocID="{9E1BC523-700B-4139-902B-BBED37E19916}" presName="compNode" presStyleCnt="0"/>
      <dgm:spPr/>
    </dgm:pt>
    <dgm:pt modelId="{00C114CE-A206-451B-ABBB-B76FB3944993}" type="pres">
      <dgm:prSet presAssocID="{9E1BC523-700B-4139-902B-BBED37E19916}" presName="bgRect" presStyleLbl="bgShp" presStyleIdx="2" presStyleCnt="3"/>
      <dgm:spPr/>
    </dgm:pt>
    <dgm:pt modelId="{E3D26486-8780-4BFA-943B-2F9A3BD312AB}" type="pres">
      <dgm:prSet presAssocID="{9E1BC523-700B-4139-902B-BBED37E199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6FDDF322-4D45-49BD-8B5C-E41E14907952}" type="pres">
      <dgm:prSet presAssocID="{9E1BC523-700B-4139-902B-BBED37E19916}" presName="spaceRect" presStyleCnt="0"/>
      <dgm:spPr/>
    </dgm:pt>
    <dgm:pt modelId="{EFF43804-2997-49EC-8725-97438D01DD0D}" type="pres">
      <dgm:prSet presAssocID="{9E1BC523-700B-4139-902B-BBED37E19916}" presName="parTx" presStyleLbl="revTx" presStyleIdx="2" presStyleCnt="3">
        <dgm:presLayoutVars>
          <dgm:chMax val="0"/>
          <dgm:chPref val="0"/>
        </dgm:presLayoutVars>
      </dgm:prSet>
      <dgm:spPr/>
    </dgm:pt>
  </dgm:ptLst>
  <dgm:cxnLst>
    <dgm:cxn modelId="{BC960C3F-5AA4-4450-8E5F-3C8D2A972100}" type="presOf" srcId="{33AA49EA-4073-488B-8ABD-0FE1FD94B963}" destId="{A582A575-53F4-4F9F-B404-F33F0396EECB}" srcOrd="0" destOrd="0" presId="urn:microsoft.com/office/officeart/2018/2/layout/IconVerticalSolidList"/>
    <dgm:cxn modelId="{171DC358-DA50-4B2D-B0B9-9DCA91789044}" type="presOf" srcId="{9E1BC523-700B-4139-902B-BBED37E19916}" destId="{EFF43804-2997-49EC-8725-97438D01DD0D}" srcOrd="0" destOrd="0" presId="urn:microsoft.com/office/officeart/2018/2/layout/IconVerticalSolidList"/>
    <dgm:cxn modelId="{92C27682-A4D9-4EB1-A4BD-67A1FD74CBEB}" srcId="{0090077C-7680-469B-8886-1DA71B882072}" destId="{9E1BC523-700B-4139-902B-BBED37E19916}" srcOrd="2" destOrd="0" parTransId="{717822FF-200B-4893-9E9F-716E75FCA8B5}" sibTransId="{E9778864-6196-446C-B8A6-877153C1F31B}"/>
    <dgm:cxn modelId="{44B79C9D-CEF1-4BB4-B7E8-31BD9B95C468}" type="presOf" srcId="{0090077C-7680-469B-8886-1DA71B882072}" destId="{20762464-A4DD-4F37-BA78-2E907A2EC19D}" srcOrd="0" destOrd="0" presId="urn:microsoft.com/office/officeart/2018/2/layout/IconVerticalSolidList"/>
    <dgm:cxn modelId="{DCC09FA1-CB30-4F81-B3F1-A03A66418EA7}" srcId="{0090077C-7680-469B-8886-1DA71B882072}" destId="{779F5CF5-C9E8-42CB-A94B-DE31527A170E}" srcOrd="0" destOrd="0" parTransId="{1AA74543-4716-41AB-B348-1D884F0BA70B}" sibTransId="{B37076FC-D9CD-472A-B455-B3BD7B9D39AB}"/>
    <dgm:cxn modelId="{7EEA51C3-BC2F-48D2-9657-F79154C625E3}" type="presOf" srcId="{779F5CF5-C9E8-42CB-A94B-DE31527A170E}" destId="{711256A4-425C-4F16-AB5F-46329BE6B42E}" srcOrd="0" destOrd="0" presId="urn:microsoft.com/office/officeart/2018/2/layout/IconVerticalSolidList"/>
    <dgm:cxn modelId="{3E74CDD3-370D-4B16-BB92-C6CAC9D975A6}" srcId="{0090077C-7680-469B-8886-1DA71B882072}" destId="{33AA49EA-4073-488B-8ABD-0FE1FD94B963}" srcOrd="1" destOrd="0" parTransId="{A8BE458B-005C-490D-8D9C-BA5FF118BDFA}" sibTransId="{1726C4FE-04F4-4408-8FFF-3E0098166096}"/>
    <dgm:cxn modelId="{C992B7BD-FDD3-4C45-84CE-926CBA7DED00}" type="presParOf" srcId="{20762464-A4DD-4F37-BA78-2E907A2EC19D}" destId="{9770EED3-C9A1-46DB-9E4D-72FE207F6BE7}" srcOrd="0" destOrd="0" presId="urn:microsoft.com/office/officeart/2018/2/layout/IconVerticalSolidList"/>
    <dgm:cxn modelId="{620463FE-59CE-4504-B5EB-6AA5CBFDED70}" type="presParOf" srcId="{9770EED3-C9A1-46DB-9E4D-72FE207F6BE7}" destId="{77C9324E-0B59-4DB5-BC37-98705825A54C}" srcOrd="0" destOrd="0" presId="urn:microsoft.com/office/officeart/2018/2/layout/IconVerticalSolidList"/>
    <dgm:cxn modelId="{57B4D594-86BC-400C-914A-8987B264EEAC}" type="presParOf" srcId="{9770EED3-C9A1-46DB-9E4D-72FE207F6BE7}" destId="{E9BC5822-3F27-40E9-9970-38872D510679}" srcOrd="1" destOrd="0" presId="urn:microsoft.com/office/officeart/2018/2/layout/IconVerticalSolidList"/>
    <dgm:cxn modelId="{B27DD840-D8D2-42EF-88C9-4F62E151A32B}" type="presParOf" srcId="{9770EED3-C9A1-46DB-9E4D-72FE207F6BE7}" destId="{186309CF-E821-4855-8002-2E5EB25051F3}" srcOrd="2" destOrd="0" presId="urn:microsoft.com/office/officeart/2018/2/layout/IconVerticalSolidList"/>
    <dgm:cxn modelId="{4C713288-0160-48C0-AE8A-E5F475879B2A}" type="presParOf" srcId="{9770EED3-C9A1-46DB-9E4D-72FE207F6BE7}" destId="{711256A4-425C-4F16-AB5F-46329BE6B42E}" srcOrd="3" destOrd="0" presId="urn:microsoft.com/office/officeart/2018/2/layout/IconVerticalSolidList"/>
    <dgm:cxn modelId="{92EC4248-7986-4D14-BBCB-30EA4BD22048}" type="presParOf" srcId="{20762464-A4DD-4F37-BA78-2E907A2EC19D}" destId="{EB2D2FD1-3221-4D3F-A166-354D6C840D33}" srcOrd="1" destOrd="0" presId="urn:microsoft.com/office/officeart/2018/2/layout/IconVerticalSolidList"/>
    <dgm:cxn modelId="{CB6B7C92-DAC6-4172-9056-E6935CB1583B}" type="presParOf" srcId="{20762464-A4DD-4F37-BA78-2E907A2EC19D}" destId="{13EA55D9-9F6C-4AE0-994B-0C1FE5071202}" srcOrd="2" destOrd="0" presId="urn:microsoft.com/office/officeart/2018/2/layout/IconVerticalSolidList"/>
    <dgm:cxn modelId="{EBA69A65-3DA0-43B0-8CFA-461BFF55DB4D}" type="presParOf" srcId="{13EA55D9-9F6C-4AE0-994B-0C1FE5071202}" destId="{0DAE13F5-3E91-45BB-BAA8-48F852B1940C}" srcOrd="0" destOrd="0" presId="urn:microsoft.com/office/officeart/2018/2/layout/IconVerticalSolidList"/>
    <dgm:cxn modelId="{BAEDAEF2-221C-4F6C-A233-8DE898C99DB5}" type="presParOf" srcId="{13EA55D9-9F6C-4AE0-994B-0C1FE5071202}" destId="{541B37BB-C2DA-4D5F-A7E3-12AA2D552A80}" srcOrd="1" destOrd="0" presId="urn:microsoft.com/office/officeart/2018/2/layout/IconVerticalSolidList"/>
    <dgm:cxn modelId="{016B94AD-6B6A-4916-AD0D-73B010699D6A}" type="presParOf" srcId="{13EA55D9-9F6C-4AE0-994B-0C1FE5071202}" destId="{561B05CD-0BE0-4A44-9837-53D50CF6700C}" srcOrd="2" destOrd="0" presId="urn:microsoft.com/office/officeart/2018/2/layout/IconVerticalSolidList"/>
    <dgm:cxn modelId="{503E736B-79E9-4952-9597-E9C73A2AE4EC}" type="presParOf" srcId="{13EA55D9-9F6C-4AE0-994B-0C1FE5071202}" destId="{A582A575-53F4-4F9F-B404-F33F0396EECB}" srcOrd="3" destOrd="0" presId="urn:microsoft.com/office/officeart/2018/2/layout/IconVerticalSolidList"/>
    <dgm:cxn modelId="{D0CB4BD0-5A6F-4CFB-AA79-20C25F94B36E}" type="presParOf" srcId="{20762464-A4DD-4F37-BA78-2E907A2EC19D}" destId="{DDA66C0A-FB6F-4DDB-AF3F-E0692D8AF29F}" srcOrd="3" destOrd="0" presId="urn:microsoft.com/office/officeart/2018/2/layout/IconVerticalSolidList"/>
    <dgm:cxn modelId="{8AD08D46-D372-4099-BE31-9943FC225D0D}" type="presParOf" srcId="{20762464-A4DD-4F37-BA78-2E907A2EC19D}" destId="{9C598D7F-94C0-4D1D-81BF-69E2636A6F55}" srcOrd="4" destOrd="0" presId="urn:microsoft.com/office/officeart/2018/2/layout/IconVerticalSolidList"/>
    <dgm:cxn modelId="{08FFCCF9-D1BE-4BC2-81DF-7FE4D06D8EA7}" type="presParOf" srcId="{9C598D7F-94C0-4D1D-81BF-69E2636A6F55}" destId="{00C114CE-A206-451B-ABBB-B76FB3944993}" srcOrd="0" destOrd="0" presId="urn:microsoft.com/office/officeart/2018/2/layout/IconVerticalSolidList"/>
    <dgm:cxn modelId="{63070979-39A2-45C2-9603-494FF903FC6F}" type="presParOf" srcId="{9C598D7F-94C0-4D1D-81BF-69E2636A6F55}" destId="{E3D26486-8780-4BFA-943B-2F9A3BD312AB}" srcOrd="1" destOrd="0" presId="urn:microsoft.com/office/officeart/2018/2/layout/IconVerticalSolidList"/>
    <dgm:cxn modelId="{0147C7E3-1060-400F-9C6D-8FE1F010819D}" type="presParOf" srcId="{9C598D7F-94C0-4D1D-81BF-69E2636A6F55}" destId="{6FDDF322-4D45-49BD-8B5C-E41E14907952}" srcOrd="2" destOrd="0" presId="urn:microsoft.com/office/officeart/2018/2/layout/IconVerticalSolidList"/>
    <dgm:cxn modelId="{DC4ACDA3-7F65-4B28-A4B7-B6DEC40B5FC7}" type="presParOf" srcId="{9C598D7F-94C0-4D1D-81BF-69E2636A6F55}" destId="{EFF43804-2997-49EC-8725-97438D01DD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C653EB-374C-454B-A2E3-75CE9406049C}"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4271F7EC-6326-455D-98E4-F4559612E36D}">
      <dgm:prSet/>
      <dgm:spPr/>
      <dgm:t>
        <a:bodyPr/>
        <a:lstStyle/>
        <a:p>
          <a:r>
            <a:rPr lang="en-US"/>
            <a:t>Sponsorships:</a:t>
          </a:r>
        </a:p>
      </dgm:t>
    </dgm:pt>
    <dgm:pt modelId="{3DBA5F12-EE98-44D3-BA3B-529BF8530869}" type="parTrans" cxnId="{E03BDEF4-B0EC-4214-86C4-3B732AB5CC59}">
      <dgm:prSet/>
      <dgm:spPr/>
      <dgm:t>
        <a:bodyPr/>
        <a:lstStyle/>
        <a:p>
          <a:endParaRPr lang="en-US"/>
        </a:p>
      </dgm:t>
    </dgm:pt>
    <dgm:pt modelId="{B4160062-0DD5-4694-AEDF-B3829B0FB712}" type="sibTrans" cxnId="{E03BDEF4-B0EC-4214-86C4-3B732AB5CC59}">
      <dgm:prSet/>
      <dgm:spPr/>
      <dgm:t>
        <a:bodyPr/>
        <a:lstStyle/>
        <a:p>
          <a:endParaRPr lang="en-US"/>
        </a:p>
      </dgm:t>
    </dgm:pt>
    <dgm:pt modelId="{1C632576-06CE-4F3E-BC85-5764BF530647}">
      <dgm:prSet/>
      <dgm:spPr/>
      <dgm:t>
        <a:bodyPr/>
        <a:lstStyle/>
        <a:p>
          <a:r>
            <a:rPr lang="en-US"/>
            <a:t>Jill Hazeldine: </a:t>
          </a:r>
          <a:r>
            <a:rPr lang="en-US">
              <a:hlinkClick xmlns:r="http://schemas.openxmlformats.org/officeDocument/2006/relationships" r:id="rId1"/>
            </a:rPr>
            <a:t>jill@publichealthok.org</a:t>
          </a:r>
          <a:endParaRPr lang="en-US"/>
        </a:p>
      </dgm:t>
    </dgm:pt>
    <dgm:pt modelId="{0FE9C19C-24E3-4DC7-8EA7-A37D3AD22C8D}" type="parTrans" cxnId="{A6C3C7CF-D363-453D-8E33-9B0C1093A792}">
      <dgm:prSet/>
      <dgm:spPr/>
      <dgm:t>
        <a:bodyPr/>
        <a:lstStyle/>
        <a:p>
          <a:endParaRPr lang="en-US"/>
        </a:p>
      </dgm:t>
    </dgm:pt>
    <dgm:pt modelId="{35EC57E7-68BA-42EC-A8A6-0B0A66A5E6E8}" type="sibTrans" cxnId="{A6C3C7CF-D363-453D-8E33-9B0C1093A792}">
      <dgm:prSet/>
      <dgm:spPr/>
      <dgm:t>
        <a:bodyPr/>
        <a:lstStyle/>
        <a:p>
          <a:endParaRPr lang="en-US"/>
        </a:p>
      </dgm:t>
    </dgm:pt>
    <dgm:pt modelId="{50957F80-3805-4C74-BB9D-26F2A9E2FE41}">
      <dgm:prSet/>
      <dgm:spPr/>
      <dgm:t>
        <a:bodyPr/>
        <a:lstStyle/>
        <a:p>
          <a:r>
            <a:rPr lang="en-US"/>
            <a:t>General RHIC &amp; Community Connections</a:t>
          </a:r>
        </a:p>
      </dgm:t>
    </dgm:pt>
    <dgm:pt modelId="{C0ECD03B-52F4-4DCC-A915-D0424463D2C2}" type="parTrans" cxnId="{836B5E04-D98D-4E02-9270-1079CEF1B200}">
      <dgm:prSet/>
      <dgm:spPr/>
      <dgm:t>
        <a:bodyPr/>
        <a:lstStyle/>
        <a:p>
          <a:endParaRPr lang="en-US"/>
        </a:p>
      </dgm:t>
    </dgm:pt>
    <dgm:pt modelId="{A7B2EF28-8BF9-463D-B96D-982D0E210485}" type="sibTrans" cxnId="{836B5E04-D98D-4E02-9270-1079CEF1B200}">
      <dgm:prSet/>
      <dgm:spPr/>
      <dgm:t>
        <a:bodyPr/>
        <a:lstStyle/>
        <a:p>
          <a:endParaRPr lang="en-US"/>
        </a:p>
      </dgm:t>
    </dgm:pt>
    <dgm:pt modelId="{36BB001E-201A-42C9-A9FA-B4D68581A7CD}">
      <dgm:prSet/>
      <dgm:spPr/>
      <dgm:t>
        <a:bodyPr/>
        <a:lstStyle/>
        <a:p>
          <a:r>
            <a:rPr lang="en-US"/>
            <a:t>Laura Ross: </a:t>
          </a:r>
          <a:r>
            <a:rPr lang="en-US">
              <a:hlinkClick xmlns:r="http://schemas.openxmlformats.org/officeDocument/2006/relationships" r:id="rId2"/>
            </a:rPr>
            <a:t>laura@publichealthok.org</a:t>
          </a:r>
          <a:endParaRPr lang="en-US"/>
        </a:p>
      </dgm:t>
    </dgm:pt>
    <dgm:pt modelId="{3DD18B0F-01D2-418A-852C-2CEC4D22151D}" type="parTrans" cxnId="{3168275F-4CD3-4DD2-8AE3-478E6DBB94F2}">
      <dgm:prSet/>
      <dgm:spPr/>
      <dgm:t>
        <a:bodyPr/>
        <a:lstStyle/>
        <a:p>
          <a:endParaRPr lang="en-US"/>
        </a:p>
      </dgm:t>
    </dgm:pt>
    <dgm:pt modelId="{388913EF-9D15-46C4-A501-49F0E9788B44}" type="sibTrans" cxnId="{3168275F-4CD3-4DD2-8AE3-478E6DBB94F2}">
      <dgm:prSet/>
      <dgm:spPr/>
      <dgm:t>
        <a:bodyPr/>
        <a:lstStyle/>
        <a:p>
          <a:endParaRPr lang="en-US"/>
        </a:p>
      </dgm:t>
    </dgm:pt>
    <dgm:pt modelId="{B622614D-7A3A-430E-B596-4EA994C6ECB1}">
      <dgm:prSet/>
      <dgm:spPr/>
      <dgm:t>
        <a:bodyPr/>
        <a:lstStyle/>
        <a:p>
          <a:r>
            <a:rPr lang="en-US"/>
            <a:t>OSU tech/app center consultation</a:t>
          </a:r>
        </a:p>
      </dgm:t>
    </dgm:pt>
    <dgm:pt modelId="{65A41076-912C-447E-8827-5757EE276C00}" type="parTrans" cxnId="{F071D4CC-6F70-4FEA-8FA2-62BAB4EB3AA1}">
      <dgm:prSet/>
      <dgm:spPr/>
      <dgm:t>
        <a:bodyPr/>
        <a:lstStyle/>
        <a:p>
          <a:endParaRPr lang="en-US"/>
        </a:p>
      </dgm:t>
    </dgm:pt>
    <dgm:pt modelId="{1CD3F2DF-9043-4A64-B10D-7B1004783B29}" type="sibTrans" cxnId="{F071D4CC-6F70-4FEA-8FA2-62BAB4EB3AA1}">
      <dgm:prSet/>
      <dgm:spPr/>
      <dgm:t>
        <a:bodyPr/>
        <a:lstStyle/>
        <a:p>
          <a:endParaRPr lang="en-US"/>
        </a:p>
      </dgm:t>
    </dgm:pt>
    <dgm:pt modelId="{2322516F-1813-478B-99AD-898D604567CA}">
      <dgm:prSet/>
      <dgm:spPr/>
      <dgm:t>
        <a:bodyPr/>
        <a:lstStyle/>
        <a:p>
          <a:r>
            <a:rPr lang="en-US"/>
            <a:t>Marjorie Erdmann: </a:t>
          </a:r>
          <a:r>
            <a:rPr lang="en-US" u="sng">
              <a:hlinkClick xmlns:r="http://schemas.openxmlformats.org/officeDocument/2006/relationships" r:id="rId3"/>
            </a:rPr>
            <a:t>Marjorie.erdmann@okstate.edu</a:t>
          </a:r>
          <a:endParaRPr lang="en-US"/>
        </a:p>
      </dgm:t>
    </dgm:pt>
    <dgm:pt modelId="{3FC85345-E16B-4349-9333-5C3AF9171665}" type="parTrans" cxnId="{CA9ADE15-FA36-4740-96C4-C5A623B9E803}">
      <dgm:prSet/>
      <dgm:spPr/>
      <dgm:t>
        <a:bodyPr/>
        <a:lstStyle/>
        <a:p>
          <a:endParaRPr lang="en-US"/>
        </a:p>
      </dgm:t>
    </dgm:pt>
    <dgm:pt modelId="{EA3877EA-773B-46FA-BA86-0E47B91587B9}" type="sibTrans" cxnId="{CA9ADE15-FA36-4740-96C4-C5A623B9E803}">
      <dgm:prSet/>
      <dgm:spPr/>
      <dgm:t>
        <a:bodyPr/>
        <a:lstStyle/>
        <a:p>
          <a:endParaRPr lang="en-US"/>
        </a:p>
      </dgm:t>
    </dgm:pt>
    <dgm:pt modelId="{011A2946-C8D7-EE4C-A6C0-09DAFC332CEB}" type="pres">
      <dgm:prSet presAssocID="{62C653EB-374C-454B-A2E3-75CE9406049C}" presName="Name0" presStyleCnt="0">
        <dgm:presLayoutVars>
          <dgm:dir/>
          <dgm:animLvl val="lvl"/>
          <dgm:resizeHandles val="exact"/>
        </dgm:presLayoutVars>
      </dgm:prSet>
      <dgm:spPr/>
    </dgm:pt>
    <dgm:pt modelId="{DE5E3003-B54D-6947-81F7-4E88CB7CC5E2}" type="pres">
      <dgm:prSet presAssocID="{4271F7EC-6326-455D-98E4-F4559612E36D}" presName="composite" presStyleCnt="0"/>
      <dgm:spPr/>
    </dgm:pt>
    <dgm:pt modelId="{C87D395E-FA93-744C-B78B-CB60F2BE3818}" type="pres">
      <dgm:prSet presAssocID="{4271F7EC-6326-455D-98E4-F4559612E36D}" presName="parTx" presStyleLbl="alignNode1" presStyleIdx="0" presStyleCnt="3">
        <dgm:presLayoutVars>
          <dgm:chMax val="0"/>
          <dgm:chPref val="0"/>
          <dgm:bulletEnabled val="1"/>
        </dgm:presLayoutVars>
      </dgm:prSet>
      <dgm:spPr/>
    </dgm:pt>
    <dgm:pt modelId="{04F4B6AB-A8C1-D84F-A846-E682B724B914}" type="pres">
      <dgm:prSet presAssocID="{4271F7EC-6326-455D-98E4-F4559612E36D}" presName="desTx" presStyleLbl="alignAccFollowNode1" presStyleIdx="0" presStyleCnt="3">
        <dgm:presLayoutVars>
          <dgm:bulletEnabled val="1"/>
        </dgm:presLayoutVars>
      </dgm:prSet>
      <dgm:spPr/>
    </dgm:pt>
    <dgm:pt modelId="{CDAAD103-6CC7-2243-B12D-CA8B4EC7786D}" type="pres">
      <dgm:prSet presAssocID="{B4160062-0DD5-4694-AEDF-B3829B0FB712}" presName="space" presStyleCnt="0"/>
      <dgm:spPr/>
    </dgm:pt>
    <dgm:pt modelId="{4D2DD025-FDE7-D043-ABE9-67563380D4E8}" type="pres">
      <dgm:prSet presAssocID="{50957F80-3805-4C74-BB9D-26F2A9E2FE41}" presName="composite" presStyleCnt="0"/>
      <dgm:spPr/>
    </dgm:pt>
    <dgm:pt modelId="{25586413-EFC7-6546-A98E-D6F9C8EE1CED}" type="pres">
      <dgm:prSet presAssocID="{50957F80-3805-4C74-BB9D-26F2A9E2FE41}" presName="parTx" presStyleLbl="alignNode1" presStyleIdx="1" presStyleCnt="3">
        <dgm:presLayoutVars>
          <dgm:chMax val="0"/>
          <dgm:chPref val="0"/>
          <dgm:bulletEnabled val="1"/>
        </dgm:presLayoutVars>
      </dgm:prSet>
      <dgm:spPr/>
    </dgm:pt>
    <dgm:pt modelId="{7A4334E3-2153-1D43-9627-6013A47A8823}" type="pres">
      <dgm:prSet presAssocID="{50957F80-3805-4C74-BB9D-26F2A9E2FE41}" presName="desTx" presStyleLbl="alignAccFollowNode1" presStyleIdx="1" presStyleCnt="3">
        <dgm:presLayoutVars>
          <dgm:bulletEnabled val="1"/>
        </dgm:presLayoutVars>
      </dgm:prSet>
      <dgm:spPr/>
    </dgm:pt>
    <dgm:pt modelId="{C1675C85-470D-8844-9869-EB48D7444CF0}" type="pres">
      <dgm:prSet presAssocID="{A7B2EF28-8BF9-463D-B96D-982D0E210485}" presName="space" presStyleCnt="0"/>
      <dgm:spPr/>
    </dgm:pt>
    <dgm:pt modelId="{1A49E449-D6E4-394B-9565-E3E6E0AFB2AC}" type="pres">
      <dgm:prSet presAssocID="{B622614D-7A3A-430E-B596-4EA994C6ECB1}" presName="composite" presStyleCnt="0"/>
      <dgm:spPr/>
    </dgm:pt>
    <dgm:pt modelId="{BF99212A-AB4A-6B48-9D69-4B9563813A26}" type="pres">
      <dgm:prSet presAssocID="{B622614D-7A3A-430E-B596-4EA994C6ECB1}" presName="parTx" presStyleLbl="alignNode1" presStyleIdx="2" presStyleCnt="3">
        <dgm:presLayoutVars>
          <dgm:chMax val="0"/>
          <dgm:chPref val="0"/>
          <dgm:bulletEnabled val="1"/>
        </dgm:presLayoutVars>
      </dgm:prSet>
      <dgm:spPr/>
    </dgm:pt>
    <dgm:pt modelId="{DCC1CA6A-B703-8844-8F8B-4880DF72D8B0}" type="pres">
      <dgm:prSet presAssocID="{B622614D-7A3A-430E-B596-4EA994C6ECB1}" presName="desTx" presStyleLbl="alignAccFollowNode1" presStyleIdx="2" presStyleCnt="3">
        <dgm:presLayoutVars>
          <dgm:bulletEnabled val="1"/>
        </dgm:presLayoutVars>
      </dgm:prSet>
      <dgm:spPr/>
    </dgm:pt>
  </dgm:ptLst>
  <dgm:cxnLst>
    <dgm:cxn modelId="{836B5E04-D98D-4E02-9270-1079CEF1B200}" srcId="{62C653EB-374C-454B-A2E3-75CE9406049C}" destId="{50957F80-3805-4C74-BB9D-26F2A9E2FE41}" srcOrd="1" destOrd="0" parTransId="{C0ECD03B-52F4-4DCC-A915-D0424463D2C2}" sibTransId="{A7B2EF28-8BF9-463D-B96D-982D0E210485}"/>
    <dgm:cxn modelId="{CA9ADE15-FA36-4740-96C4-C5A623B9E803}" srcId="{B622614D-7A3A-430E-B596-4EA994C6ECB1}" destId="{2322516F-1813-478B-99AD-898D604567CA}" srcOrd="0" destOrd="0" parTransId="{3FC85345-E16B-4349-9333-5C3AF9171665}" sibTransId="{EA3877EA-773B-46FA-BA86-0E47B91587B9}"/>
    <dgm:cxn modelId="{E9E59943-2452-D34E-9D40-1BC70FD57FF5}" type="presOf" srcId="{50957F80-3805-4C74-BB9D-26F2A9E2FE41}" destId="{25586413-EFC7-6546-A98E-D6F9C8EE1CED}" srcOrd="0" destOrd="0" presId="urn:microsoft.com/office/officeart/2005/8/layout/hList1"/>
    <dgm:cxn modelId="{6D960845-4CA0-4144-8C76-DF3CE2DDBC4D}" type="presOf" srcId="{62C653EB-374C-454B-A2E3-75CE9406049C}" destId="{011A2946-C8D7-EE4C-A6C0-09DAFC332CEB}" srcOrd="0" destOrd="0" presId="urn:microsoft.com/office/officeart/2005/8/layout/hList1"/>
    <dgm:cxn modelId="{432AC54F-2227-B844-A010-F48D508DFAAF}" type="presOf" srcId="{2322516F-1813-478B-99AD-898D604567CA}" destId="{DCC1CA6A-B703-8844-8F8B-4880DF72D8B0}" srcOrd="0" destOrd="0" presId="urn:microsoft.com/office/officeart/2005/8/layout/hList1"/>
    <dgm:cxn modelId="{3168275F-4CD3-4DD2-8AE3-478E6DBB94F2}" srcId="{50957F80-3805-4C74-BB9D-26F2A9E2FE41}" destId="{36BB001E-201A-42C9-A9FA-B4D68581A7CD}" srcOrd="0" destOrd="0" parTransId="{3DD18B0F-01D2-418A-852C-2CEC4D22151D}" sibTransId="{388913EF-9D15-46C4-A501-49F0E9788B44}"/>
    <dgm:cxn modelId="{E6E6DE61-1E6F-3A4B-B38B-4B9519B3594B}" type="presOf" srcId="{36BB001E-201A-42C9-A9FA-B4D68581A7CD}" destId="{7A4334E3-2153-1D43-9627-6013A47A8823}" srcOrd="0" destOrd="0" presId="urn:microsoft.com/office/officeart/2005/8/layout/hList1"/>
    <dgm:cxn modelId="{CA464666-9614-FB42-80DB-65A62EABB242}" type="presOf" srcId="{1C632576-06CE-4F3E-BC85-5764BF530647}" destId="{04F4B6AB-A8C1-D84F-A846-E682B724B914}" srcOrd="0" destOrd="0" presId="urn:microsoft.com/office/officeart/2005/8/layout/hList1"/>
    <dgm:cxn modelId="{A1D47F7C-EE70-CE41-B995-7BC8AD6E106D}" type="presOf" srcId="{B622614D-7A3A-430E-B596-4EA994C6ECB1}" destId="{BF99212A-AB4A-6B48-9D69-4B9563813A26}" srcOrd="0" destOrd="0" presId="urn:microsoft.com/office/officeart/2005/8/layout/hList1"/>
    <dgm:cxn modelId="{F071D4CC-6F70-4FEA-8FA2-62BAB4EB3AA1}" srcId="{62C653EB-374C-454B-A2E3-75CE9406049C}" destId="{B622614D-7A3A-430E-B596-4EA994C6ECB1}" srcOrd="2" destOrd="0" parTransId="{65A41076-912C-447E-8827-5757EE276C00}" sibTransId="{1CD3F2DF-9043-4A64-B10D-7B1004783B29}"/>
    <dgm:cxn modelId="{A6C3C7CF-D363-453D-8E33-9B0C1093A792}" srcId="{4271F7EC-6326-455D-98E4-F4559612E36D}" destId="{1C632576-06CE-4F3E-BC85-5764BF530647}" srcOrd="0" destOrd="0" parTransId="{0FE9C19C-24E3-4DC7-8EA7-A37D3AD22C8D}" sibTransId="{35EC57E7-68BA-42EC-A8A6-0B0A66A5E6E8}"/>
    <dgm:cxn modelId="{78BC56E8-39A4-0C43-AC3B-0798225269C1}" type="presOf" srcId="{4271F7EC-6326-455D-98E4-F4559612E36D}" destId="{C87D395E-FA93-744C-B78B-CB60F2BE3818}" srcOrd="0" destOrd="0" presId="urn:microsoft.com/office/officeart/2005/8/layout/hList1"/>
    <dgm:cxn modelId="{E03BDEF4-B0EC-4214-86C4-3B732AB5CC59}" srcId="{62C653EB-374C-454B-A2E3-75CE9406049C}" destId="{4271F7EC-6326-455D-98E4-F4559612E36D}" srcOrd="0" destOrd="0" parTransId="{3DBA5F12-EE98-44D3-BA3B-529BF8530869}" sibTransId="{B4160062-0DD5-4694-AEDF-B3829B0FB712}"/>
    <dgm:cxn modelId="{17E6B9A0-6C1E-644E-9402-24C10668F3E9}" type="presParOf" srcId="{011A2946-C8D7-EE4C-A6C0-09DAFC332CEB}" destId="{DE5E3003-B54D-6947-81F7-4E88CB7CC5E2}" srcOrd="0" destOrd="0" presId="urn:microsoft.com/office/officeart/2005/8/layout/hList1"/>
    <dgm:cxn modelId="{2A8D2302-7E99-EC45-9022-B89E354B98F6}" type="presParOf" srcId="{DE5E3003-B54D-6947-81F7-4E88CB7CC5E2}" destId="{C87D395E-FA93-744C-B78B-CB60F2BE3818}" srcOrd="0" destOrd="0" presId="urn:microsoft.com/office/officeart/2005/8/layout/hList1"/>
    <dgm:cxn modelId="{4D2927CF-0A55-B546-B43B-ABED09702001}" type="presParOf" srcId="{DE5E3003-B54D-6947-81F7-4E88CB7CC5E2}" destId="{04F4B6AB-A8C1-D84F-A846-E682B724B914}" srcOrd="1" destOrd="0" presId="urn:microsoft.com/office/officeart/2005/8/layout/hList1"/>
    <dgm:cxn modelId="{962E80CF-E4D3-C440-90A9-BA74CE7DF38F}" type="presParOf" srcId="{011A2946-C8D7-EE4C-A6C0-09DAFC332CEB}" destId="{CDAAD103-6CC7-2243-B12D-CA8B4EC7786D}" srcOrd="1" destOrd="0" presId="urn:microsoft.com/office/officeart/2005/8/layout/hList1"/>
    <dgm:cxn modelId="{B50D5284-B3E4-DF46-8298-FC07CF1D2E5C}" type="presParOf" srcId="{011A2946-C8D7-EE4C-A6C0-09DAFC332CEB}" destId="{4D2DD025-FDE7-D043-ABE9-67563380D4E8}" srcOrd="2" destOrd="0" presId="urn:microsoft.com/office/officeart/2005/8/layout/hList1"/>
    <dgm:cxn modelId="{196ACC4D-29F0-0B43-99A9-77E51BE7279F}" type="presParOf" srcId="{4D2DD025-FDE7-D043-ABE9-67563380D4E8}" destId="{25586413-EFC7-6546-A98E-D6F9C8EE1CED}" srcOrd="0" destOrd="0" presId="urn:microsoft.com/office/officeart/2005/8/layout/hList1"/>
    <dgm:cxn modelId="{7AF5EB67-C85D-4340-BCE6-9998462B594C}" type="presParOf" srcId="{4D2DD025-FDE7-D043-ABE9-67563380D4E8}" destId="{7A4334E3-2153-1D43-9627-6013A47A8823}" srcOrd="1" destOrd="0" presId="urn:microsoft.com/office/officeart/2005/8/layout/hList1"/>
    <dgm:cxn modelId="{B636ADAA-2DD8-BD40-9E4A-CEC7ECCB72E2}" type="presParOf" srcId="{011A2946-C8D7-EE4C-A6C0-09DAFC332CEB}" destId="{C1675C85-470D-8844-9869-EB48D7444CF0}" srcOrd="3" destOrd="0" presId="urn:microsoft.com/office/officeart/2005/8/layout/hList1"/>
    <dgm:cxn modelId="{AB1FF50E-22BA-A347-B370-F415EE7B78AA}" type="presParOf" srcId="{011A2946-C8D7-EE4C-A6C0-09DAFC332CEB}" destId="{1A49E449-D6E4-394B-9565-E3E6E0AFB2AC}" srcOrd="4" destOrd="0" presId="urn:microsoft.com/office/officeart/2005/8/layout/hList1"/>
    <dgm:cxn modelId="{BEA950E9-1FA0-8742-ADB5-CC70966EBE62}" type="presParOf" srcId="{1A49E449-D6E4-394B-9565-E3E6E0AFB2AC}" destId="{BF99212A-AB4A-6B48-9D69-4B9563813A26}" srcOrd="0" destOrd="0" presId="urn:microsoft.com/office/officeart/2005/8/layout/hList1"/>
    <dgm:cxn modelId="{9BF24026-C798-F14A-9DB5-51E37789A088}" type="presParOf" srcId="{1A49E449-D6E4-394B-9565-E3E6E0AFB2AC}" destId="{DCC1CA6A-B703-8844-8F8B-4880DF72D8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2EBEE-95D6-438B-89ED-1A5F51EB3D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9B1A4D-9901-42E8-AC73-A2F46949D059}">
      <dgm:prSet/>
      <dgm:spPr/>
      <dgm:t>
        <a:bodyPr/>
        <a:lstStyle/>
        <a:p>
          <a:pPr>
            <a:lnSpc>
              <a:spcPct val="100000"/>
            </a:lnSpc>
          </a:pPr>
          <a:r>
            <a:rPr lang="en-US"/>
            <a:t>Organizations serving and focused on rural health and social care and improvement are eligible to compete. </a:t>
          </a:r>
        </a:p>
      </dgm:t>
    </dgm:pt>
    <dgm:pt modelId="{3FCE9014-3AC3-4AE9-A577-8C648B4B2F78}" type="parTrans" cxnId="{C25C94D7-5106-4F77-9031-C5CBD1AAA7D0}">
      <dgm:prSet/>
      <dgm:spPr/>
      <dgm:t>
        <a:bodyPr/>
        <a:lstStyle/>
        <a:p>
          <a:endParaRPr lang="en-US"/>
        </a:p>
      </dgm:t>
    </dgm:pt>
    <dgm:pt modelId="{9367CE32-825F-4022-A8B2-529FAB4D64AE}" type="sibTrans" cxnId="{C25C94D7-5106-4F77-9031-C5CBD1AAA7D0}">
      <dgm:prSet/>
      <dgm:spPr/>
      <dgm:t>
        <a:bodyPr/>
        <a:lstStyle/>
        <a:p>
          <a:endParaRPr lang="en-US"/>
        </a:p>
      </dgm:t>
    </dgm:pt>
    <dgm:pt modelId="{0C050E69-472F-4942-A657-D61A16769079}">
      <dgm:prSet/>
      <dgm:spPr/>
      <dgm:t>
        <a:bodyPr/>
        <a:lstStyle/>
        <a:p>
          <a:pPr>
            <a:lnSpc>
              <a:spcPct val="100000"/>
            </a:lnSpc>
          </a:pPr>
          <a:r>
            <a:rPr lang="en-US"/>
            <a:t>Examples include: nonprofits, academics, county-coalitions, faith-based entities, student groups, hospitals, health care providers, health care clinics, Tribal Nations, state agencies, and more!</a:t>
          </a:r>
        </a:p>
      </dgm:t>
    </dgm:pt>
    <dgm:pt modelId="{077C664D-4FD9-4F7F-B02A-247C73B59076}" type="parTrans" cxnId="{4152D998-C26A-4C4D-A8B2-FB1FF563EAF9}">
      <dgm:prSet/>
      <dgm:spPr/>
      <dgm:t>
        <a:bodyPr/>
        <a:lstStyle/>
        <a:p>
          <a:endParaRPr lang="en-US"/>
        </a:p>
      </dgm:t>
    </dgm:pt>
    <dgm:pt modelId="{2046851C-5033-4E0F-9237-D0D2E73B86B3}" type="sibTrans" cxnId="{4152D998-C26A-4C4D-A8B2-FB1FF563EAF9}">
      <dgm:prSet/>
      <dgm:spPr/>
      <dgm:t>
        <a:bodyPr/>
        <a:lstStyle/>
        <a:p>
          <a:endParaRPr lang="en-US"/>
        </a:p>
      </dgm:t>
    </dgm:pt>
    <dgm:pt modelId="{87B92F1B-2B2E-4F1D-9940-F52DE4B8CEB1}">
      <dgm:prSet/>
      <dgm:spPr/>
      <dgm:t>
        <a:bodyPr/>
        <a:lstStyle/>
        <a:p>
          <a:pPr>
            <a:lnSpc>
              <a:spcPct val="100000"/>
            </a:lnSpc>
          </a:pPr>
          <a:r>
            <a:rPr lang="en-US"/>
            <a:t>All award dollars will be paid to organizations, not individuals. </a:t>
          </a:r>
        </a:p>
      </dgm:t>
    </dgm:pt>
    <dgm:pt modelId="{6347890B-C8FC-4CDB-B029-4F0A2AEB002F}" type="parTrans" cxnId="{A726320A-8161-4991-A32C-9404AF1ECE32}">
      <dgm:prSet/>
      <dgm:spPr/>
      <dgm:t>
        <a:bodyPr/>
        <a:lstStyle/>
        <a:p>
          <a:endParaRPr lang="en-US"/>
        </a:p>
      </dgm:t>
    </dgm:pt>
    <dgm:pt modelId="{99EAA0B3-503C-4396-9424-DF2AE11DA47A}" type="sibTrans" cxnId="{A726320A-8161-4991-A32C-9404AF1ECE32}">
      <dgm:prSet/>
      <dgm:spPr/>
      <dgm:t>
        <a:bodyPr/>
        <a:lstStyle/>
        <a:p>
          <a:endParaRPr lang="en-US"/>
        </a:p>
      </dgm:t>
    </dgm:pt>
    <dgm:pt modelId="{5D1B1803-CBA0-4461-9354-E33618EFB2B7}">
      <dgm:prSet/>
      <dgm:spPr/>
      <dgm:t>
        <a:bodyPr/>
        <a:lstStyle/>
        <a:p>
          <a:pPr>
            <a:lnSpc>
              <a:spcPct val="100000"/>
            </a:lnSpc>
          </a:pPr>
          <a:r>
            <a:rPr lang="en-US" dirty="0"/>
            <a:t>Rural health care nonprofits and County/Community Health Improvement Organizations (CHIOs) are encouraged to participate. </a:t>
          </a:r>
        </a:p>
      </dgm:t>
    </dgm:pt>
    <dgm:pt modelId="{379629C4-6F8C-4782-BA63-BE33F11CA3F8}" type="parTrans" cxnId="{763DA117-6F19-4F1F-AAC9-3949ACD5F535}">
      <dgm:prSet/>
      <dgm:spPr/>
      <dgm:t>
        <a:bodyPr/>
        <a:lstStyle/>
        <a:p>
          <a:endParaRPr lang="en-US"/>
        </a:p>
      </dgm:t>
    </dgm:pt>
    <dgm:pt modelId="{C1289C13-11D0-43B8-B9DE-7FF319E2401D}" type="sibTrans" cxnId="{763DA117-6F19-4F1F-AAC9-3949ACD5F535}">
      <dgm:prSet/>
      <dgm:spPr/>
      <dgm:t>
        <a:bodyPr/>
        <a:lstStyle/>
        <a:p>
          <a:endParaRPr lang="en-US"/>
        </a:p>
      </dgm:t>
    </dgm:pt>
    <dgm:pt modelId="{55E7E034-B914-4245-91FF-7AC0DD0BBAB4}" type="pres">
      <dgm:prSet presAssocID="{BA42EBEE-95D6-438B-89ED-1A5F51EB3D0E}" presName="root" presStyleCnt="0">
        <dgm:presLayoutVars>
          <dgm:dir/>
          <dgm:resizeHandles val="exact"/>
        </dgm:presLayoutVars>
      </dgm:prSet>
      <dgm:spPr/>
    </dgm:pt>
    <dgm:pt modelId="{E54C4F04-6CF5-4D67-AFD5-30AC34437014}" type="pres">
      <dgm:prSet presAssocID="{179B1A4D-9901-42E8-AC73-A2F46949D059}" presName="compNode" presStyleCnt="0"/>
      <dgm:spPr/>
    </dgm:pt>
    <dgm:pt modelId="{2C253829-742E-4785-AFD2-2296FB842525}" type="pres">
      <dgm:prSet presAssocID="{179B1A4D-9901-42E8-AC73-A2F46949D059}" presName="bgRect" presStyleLbl="bgShp" presStyleIdx="0" presStyleCnt="3"/>
      <dgm:spPr/>
    </dgm:pt>
    <dgm:pt modelId="{22754315-3CBE-48BB-A36B-DBF858BB5643}" type="pres">
      <dgm:prSet presAssocID="{179B1A4D-9901-42E8-AC73-A2F46949D0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63935F92-438D-420D-9F69-14DEA39D9C0A}" type="pres">
      <dgm:prSet presAssocID="{179B1A4D-9901-42E8-AC73-A2F46949D059}" presName="spaceRect" presStyleCnt="0"/>
      <dgm:spPr/>
    </dgm:pt>
    <dgm:pt modelId="{9E56DA3F-7138-4EE4-81B6-2BCE9E0560B2}" type="pres">
      <dgm:prSet presAssocID="{179B1A4D-9901-42E8-AC73-A2F46949D059}" presName="parTx" presStyleLbl="revTx" presStyleIdx="0" presStyleCnt="4">
        <dgm:presLayoutVars>
          <dgm:chMax val="0"/>
          <dgm:chPref val="0"/>
        </dgm:presLayoutVars>
      </dgm:prSet>
      <dgm:spPr/>
    </dgm:pt>
    <dgm:pt modelId="{A5826420-0EED-4CE2-A5FF-2AA41475E69F}" type="pres">
      <dgm:prSet presAssocID="{179B1A4D-9901-42E8-AC73-A2F46949D059}" presName="desTx" presStyleLbl="revTx" presStyleIdx="1" presStyleCnt="4">
        <dgm:presLayoutVars/>
      </dgm:prSet>
      <dgm:spPr/>
    </dgm:pt>
    <dgm:pt modelId="{EF28808F-FB94-474C-BBE0-C9BB857CAB9B}" type="pres">
      <dgm:prSet presAssocID="{9367CE32-825F-4022-A8B2-529FAB4D64AE}" presName="sibTrans" presStyleCnt="0"/>
      <dgm:spPr/>
    </dgm:pt>
    <dgm:pt modelId="{83638499-AB97-45EF-830E-89FEFFE4835B}" type="pres">
      <dgm:prSet presAssocID="{87B92F1B-2B2E-4F1D-9940-F52DE4B8CEB1}" presName="compNode" presStyleCnt="0"/>
      <dgm:spPr/>
    </dgm:pt>
    <dgm:pt modelId="{1B14B090-8A15-422C-89A0-C11733A129B8}" type="pres">
      <dgm:prSet presAssocID="{87B92F1B-2B2E-4F1D-9940-F52DE4B8CEB1}" presName="bgRect" presStyleLbl="bgShp" presStyleIdx="1" presStyleCnt="3"/>
      <dgm:spPr/>
    </dgm:pt>
    <dgm:pt modelId="{6AAA3A80-5021-4A61-87D6-8F4DBBF90DA9}" type="pres">
      <dgm:prSet presAssocID="{87B92F1B-2B2E-4F1D-9940-F52DE4B8CE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5882285F-5392-4486-AAA6-84821A481ECE}" type="pres">
      <dgm:prSet presAssocID="{87B92F1B-2B2E-4F1D-9940-F52DE4B8CEB1}" presName="spaceRect" presStyleCnt="0"/>
      <dgm:spPr/>
    </dgm:pt>
    <dgm:pt modelId="{C742E07F-CFF9-46D5-8FE2-0E021188D25E}" type="pres">
      <dgm:prSet presAssocID="{87B92F1B-2B2E-4F1D-9940-F52DE4B8CEB1}" presName="parTx" presStyleLbl="revTx" presStyleIdx="2" presStyleCnt="4">
        <dgm:presLayoutVars>
          <dgm:chMax val="0"/>
          <dgm:chPref val="0"/>
        </dgm:presLayoutVars>
      </dgm:prSet>
      <dgm:spPr/>
    </dgm:pt>
    <dgm:pt modelId="{24DBD860-95DD-42B4-AD5C-9EE57008547B}" type="pres">
      <dgm:prSet presAssocID="{99EAA0B3-503C-4396-9424-DF2AE11DA47A}" presName="sibTrans" presStyleCnt="0"/>
      <dgm:spPr/>
    </dgm:pt>
    <dgm:pt modelId="{AC225F48-D64A-4566-9581-026DC58B9E76}" type="pres">
      <dgm:prSet presAssocID="{5D1B1803-CBA0-4461-9354-E33618EFB2B7}" presName="compNode" presStyleCnt="0"/>
      <dgm:spPr/>
    </dgm:pt>
    <dgm:pt modelId="{2B6C118E-FD81-478C-9CB5-FC26C1E6ABC9}" type="pres">
      <dgm:prSet presAssocID="{5D1B1803-CBA0-4461-9354-E33618EFB2B7}" presName="bgRect" presStyleLbl="bgShp" presStyleIdx="2" presStyleCnt="3"/>
      <dgm:spPr/>
    </dgm:pt>
    <dgm:pt modelId="{9E633CF2-14D3-45AD-808E-92487EE5667E}" type="pres">
      <dgm:prSet presAssocID="{5D1B1803-CBA0-4461-9354-E33618EFB2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43D264E7-B19E-4FD5-9AF3-91AE5E72AA85}" type="pres">
      <dgm:prSet presAssocID="{5D1B1803-CBA0-4461-9354-E33618EFB2B7}" presName="spaceRect" presStyleCnt="0"/>
      <dgm:spPr/>
    </dgm:pt>
    <dgm:pt modelId="{71EA25C3-60C6-4636-A27F-71B5123BA070}" type="pres">
      <dgm:prSet presAssocID="{5D1B1803-CBA0-4461-9354-E33618EFB2B7}" presName="parTx" presStyleLbl="revTx" presStyleIdx="3" presStyleCnt="4">
        <dgm:presLayoutVars>
          <dgm:chMax val="0"/>
          <dgm:chPref val="0"/>
        </dgm:presLayoutVars>
      </dgm:prSet>
      <dgm:spPr/>
    </dgm:pt>
  </dgm:ptLst>
  <dgm:cxnLst>
    <dgm:cxn modelId="{A726320A-8161-4991-A32C-9404AF1ECE32}" srcId="{BA42EBEE-95D6-438B-89ED-1A5F51EB3D0E}" destId="{87B92F1B-2B2E-4F1D-9940-F52DE4B8CEB1}" srcOrd="1" destOrd="0" parTransId="{6347890B-C8FC-4CDB-B029-4F0A2AEB002F}" sibTransId="{99EAA0B3-503C-4396-9424-DF2AE11DA47A}"/>
    <dgm:cxn modelId="{214C0814-ECFA-4DCC-A9C1-488EBF05324E}" type="presOf" srcId="{5D1B1803-CBA0-4461-9354-E33618EFB2B7}" destId="{71EA25C3-60C6-4636-A27F-71B5123BA070}" srcOrd="0" destOrd="0" presId="urn:microsoft.com/office/officeart/2018/2/layout/IconVerticalSolidList"/>
    <dgm:cxn modelId="{763DA117-6F19-4F1F-AAC9-3949ACD5F535}" srcId="{BA42EBEE-95D6-438B-89ED-1A5F51EB3D0E}" destId="{5D1B1803-CBA0-4461-9354-E33618EFB2B7}" srcOrd="2" destOrd="0" parTransId="{379629C4-6F8C-4782-BA63-BE33F11CA3F8}" sibTransId="{C1289C13-11D0-43B8-B9DE-7FF319E2401D}"/>
    <dgm:cxn modelId="{0BD2CC56-762D-4BBB-9B6D-991887A7F018}" type="presOf" srcId="{179B1A4D-9901-42E8-AC73-A2F46949D059}" destId="{9E56DA3F-7138-4EE4-81B6-2BCE9E0560B2}" srcOrd="0" destOrd="0" presId="urn:microsoft.com/office/officeart/2018/2/layout/IconVerticalSolidList"/>
    <dgm:cxn modelId="{8BE9BB68-B2A4-4083-8272-F5C151BCF45C}" type="presOf" srcId="{0C050E69-472F-4942-A657-D61A16769079}" destId="{A5826420-0EED-4CE2-A5FF-2AA41475E69F}" srcOrd="0" destOrd="0" presId="urn:microsoft.com/office/officeart/2018/2/layout/IconVerticalSolidList"/>
    <dgm:cxn modelId="{44C4257C-E9DD-4A21-81ED-197FA1F2E946}" type="presOf" srcId="{87B92F1B-2B2E-4F1D-9940-F52DE4B8CEB1}" destId="{C742E07F-CFF9-46D5-8FE2-0E021188D25E}" srcOrd="0" destOrd="0" presId="urn:microsoft.com/office/officeart/2018/2/layout/IconVerticalSolidList"/>
    <dgm:cxn modelId="{4152D998-C26A-4C4D-A8B2-FB1FF563EAF9}" srcId="{179B1A4D-9901-42E8-AC73-A2F46949D059}" destId="{0C050E69-472F-4942-A657-D61A16769079}" srcOrd="0" destOrd="0" parTransId="{077C664D-4FD9-4F7F-B02A-247C73B59076}" sibTransId="{2046851C-5033-4E0F-9237-D0D2E73B86B3}"/>
    <dgm:cxn modelId="{C25C94D7-5106-4F77-9031-C5CBD1AAA7D0}" srcId="{BA42EBEE-95D6-438B-89ED-1A5F51EB3D0E}" destId="{179B1A4D-9901-42E8-AC73-A2F46949D059}" srcOrd="0" destOrd="0" parTransId="{3FCE9014-3AC3-4AE9-A577-8C648B4B2F78}" sibTransId="{9367CE32-825F-4022-A8B2-529FAB4D64AE}"/>
    <dgm:cxn modelId="{ABB20CF6-EF7F-4BD7-BA17-00E310130515}" type="presOf" srcId="{BA42EBEE-95D6-438B-89ED-1A5F51EB3D0E}" destId="{55E7E034-B914-4245-91FF-7AC0DD0BBAB4}" srcOrd="0" destOrd="0" presId="urn:microsoft.com/office/officeart/2018/2/layout/IconVerticalSolidList"/>
    <dgm:cxn modelId="{DCB6B7DD-C154-437C-94D1-05231D905AC8}" type="presParOf" srcId="{55E7E034-B914-4245-91FF-7AC0DD0BBAB4}" destId="{E54C4F04-6CF5-4D67-AFD5-30AC34437014}" srcOrd="0" destOrd="0" presId="urn:microsoft.com/office/officeart/2018/2/layout/IconVerticalSolidList"/>
    <dgm:cxn modelId="{B0EC47C1-21BF-4120-96B1-778C9FDBE679}" type="presParOf" srcId="{E54C4F04-6CF5-4D67-AFD5-30AC34437014}" destId="{2C253829-742E-4785-AFD2-2296FB842525}" srcOrd="0" destOrd="0" presId="urn:microsoft.com/office/officeart/2018/2/layout/IconVerticalSolidList"/>
    <dgm:cxn modelId="{21105A4E-A270-40F5-AE8F-83B073A5C8C6}" type="presParOf" srcId="{E54C4F04-6CF5-4D67-AFD5-30AC34437014}" destId="{22754315-3CBE-48BB-A36B-DBF858BB5643}" srcOrd="1" destOrd="0" presId="urn:microsoft.com/office/officeart/2018/2/layout/IconVerticalSolidList"/>
    <dgm:cxn modelId="{D5F0AF94-392A-430C-BE81-54C5FEF6FEEF}" type="presParOf" srcId="{E54C4F04-6CF5-4D67-AFD5-30AC34437014}" destId="{63935F92-438D-420D-9F69-14DEA39D9C0A}" srcOrd="2" destOrd="0" presId="urn:microsoft.com/office/officeart/2018/2/layout/IconVerticalSolidList"/>
    <dgm:cxn modelId="{888E0CA9-8C52-4600-94DF-CE6E385CEFA4}" type="presParOf" srcId="{E54C4F04-6CF5-4D67-AFD5-30AC34437014}" destId="{9E56DA3F-7138-4EE4-81B6-2BCE9E0560B2}" srcOrd="3" destOrd="0" presId="urn:microsoft.com/office/officeart/2018/2/layout/IconVerticalSolidList"/>
    <dgm:cxn modelId="{3E061E5D-397B-485E-AE1E-B538C005064D}" type="presParOf" srcId="{E54C4F04-6CF5-4D67-AFD5-30AC34437014}" destId="{A5826420-0EED-4CE2-A5FF-2AA41475E69F}" srcOrd="4" destOrd="0" presId="urn:microsoft.com/office/officeart/2018/2/layout/IconVerticalSolidList"/>
    <dgm:cxn modelId="{A40A5CFC-E23E-4B03-8099-EA93CD2439AA}" type="presParOf" srcId="{55E7E034-B914-4245-91FF-7AC0DD0BBAB4}" destId="{EF28808F-FB94-474C-BBE0-C9BB857CAB9B}" srcOrd="1" destOrd="0" presId="urn:microsoft.com/office/officeart/2018/2/layout/IconVerticalSolidList"/>
    <dgm:cxn modelId="{0635015E-3EBF-483A-B6CD-CE26A640C2A9}" type="presParOf" srcId="{55E7E034-B914-4245-91FF-7AC0DD0BBAB4}" destId="{83638499-AB97-45EF-830E-89FEFFE4835B}" srcOrd="2" destOrd="0" presId="urn:microsoft.com/office/officeart/2018/2/layout/IconVerticalSolidList"/>
    <dgm:cxn modelId="{5BB79D1E-04A1-47F4-956C-C096C6EBC20C}" type="presParOf" srcId="{83638499-AB97-45EF-830E-89FEFFE4835B}" destId="{1B14B090-8A15-422C-89A0-C11733A129B8}" srcOrd="0" destOrd="0" presId="urn:microsoft.com/office/officeart/2018/2/layout/IconVerticalSolidList"/>
    <dgm:cxn modelId="{538AA604-535C-46BE-AE5E-3AE18D799A28}" type="presParOf" srcId="{83638499-AB97-45EF-830E-89FEFFE4835B}" destId="{6AAA3A80-5021-4A61-87D6-8F4DBBF90DA9}" srcOrd="1" destOrd="0" presId="urn:microsoft.com/office/officeart/2018/2/layout/IconVerticalSolidList"/>
    <dgm:cxn modelId="{A76C0D60-990E-4D85-82DC-7F7F9F49129B}" type="presParOf" srcId="{83638499-AB97-45EF-830E-89FEFFE4835B}" destId="{5882285F-5392-4486-AAA6-84821A481ECE}" srcOrd="2" destOrd="0" presId="urn:microsoft.com/office/officeart/2018/2/layout/IconVerticalSolidList"/>
    <dgm:cxn modelId="{8EA05E34-2961-4614-871C-6EB6BFA28F6D}" type="presParOf" srcId="{83638499-AB97-45EF-830E-89FEFFE4835B}" destId="{C742E07F-CFF9-46D5-8FE2-0E021188D25E}" srcOrd="3" destOrd="0" presId="urn:microsoft.com/office/officeart/2018/2/layout/IconVerticalSolidList"/>
    <dgm:cxn modelId="{88135DFF-F053-400A-A32D-2DDAD3B28928}" type="presParOf" srcId="{55E7E034-B914-4245-91FF-7AC0DD0BBAB4}" destId="{24DBD860-95DD-42B4-AD5C-9EE57008547B}" srcOrd="3" destOrd="0" presId="urn:microsoft.com/office/officeart/2018/2/layout/IconVerticalSolidList"/>
    <dgm:cxn modelId="{6F88F4C5-F06F-4076-907B-3F41E02A9069}" type="presParOf" srcId="{55E7E034-B914-4245-91FF-7AC0DD0BBAB4}" destId="{AC225F48-D64A-4566-9581-026DC58B9E76}" srcOrd="4" destOrd="0" presId="urn:microsoft.com/office/officeart/2018/2/layout/IconVerticalSolidList"/>
    <dgm:cxn modelId="{7E7C310B-5A10-45E5-9E5A-C8D89AD02E47}" type="presParOf" srcId="{AC225F48-D64A-4566-9581-026DC58B9E76}" destId="{2B6C118E-FD81-478C-9CB5-FC26C1E6ABC9}" srcOrd="0" destOrd="0" presId="urn:microsoft.com/office/officeart/2018/2/layout/IconVerticalSolidList"/>
    <dgm:cxn modelId="{2B43F34D-4532-4262-A9B4-CF980795B4DA}" type="presParOf" srcId="{AC225F48-D64A-4566-9581-026DC58B9E76}" destId="{9E633CF2-14D3-45AD-808E-92487EE5667E}" srcOrd="1" destOrd="0" presId="urn:microsoft.com/office/officeart/2018/2/layout/IconVerticalSolidList"/>
    <dgm:cxn modelId="{578AB152-C1E5-4FD2-BDE9-0A9E08754BBE}" type="presParOf" srcId="{AC225F48-D64A-4566-9581-026DC58B9E76}" destId="{43D264E7-B19E-4FD5-9AF3-91AE5E72AA85}" srcOrd="2" destOrd="0" presId="urn:microsoft.com/office/officeart/2018/2/layout/IconVerticalSolidList"/>
    <dgm:cxn modelId="{1117B181-E60B-47A1-8448-F7AF3BF4CBBD}" type="presParOf" srcId="{AC225F48-D64A-4566-9581-026DC58B9E76}" destId="{71EA25C3-60C6-4636-A27F-71B5123BA0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50D03-5975-407A-95D9-898517C88C65}"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58721368-B3DB-46AF-B839-E82510BDE979}">
      <dgm:prSet/>
      <dgm:spPr/>
      <dgm:t>
        <a:bodyPr/>
        <a:lstStyle/>
        <a:p>
          <a:r>
            <a:rPr lang="en-US" dirty="0"/>
            <a:t>We encourage everything from preventative health programs, chronic disease management initiatives, to social care improvement strategies with and without the use of technologies, as long as, the goal is addressing a health or social care gap in your community. </a:t>
          </a:r>
        </a:p>
      </dgm:t>
    </dgm:pt>
    <dgm:pt modelId="{CCA1AA0D-B935-4E81-8885-6966CFCC1E31}" type="parTrans" cxnId="{00EA50B3-8490-4196-8393-F351DC99252D}">
      <dgm:prSet/>
      <dgm:spPr/>
      <dgm:t>
        <a:bodyPr/>
        <a:lstStyle/>
        <a:p>
          <a:endParaRPr lang="en-US"/>
        </a:p>
      </dgm:t>
    </dgm:pt>
    <dgm:pt modelId="{4D789950-B160-47BB-B2C5-B872BFE989AC}" type="sibTrans" cxnId="{00EA50B3-8490-4196-8393-F351DC99252D}">
      <dgm:prSet/>
      <dgm:spPr/>
      <dgm:t>
        <a:bodyPr/>
        <a:lstStyle/>
        <a:p>
          <a:endParaRPr lang="en-US"/>
        </a:p>
      </dgm:t>
    </dgm:pt>
    <dgm:pt modelId="{40E46D25-88E8-4504-A7C6-1E51E2288E87}">
      <dgm:prSet/>
      <dgm:spPr/>
      <dgm:t>
        <a:bodyPr/>
        <a:lstStyle/>
        <a:p>
          <a:r>
            <a:rPr lang="en-US" dirty="0"/>
            <a:t>Each idea will need to address one of the following categories:</a:t>
          </a:r>
        </a:p>
      </dgm:t>
    </dgm:pt>
    <dgm:pt modelId="{620A5AD9-0CC7-4468-B968-398B1D72F830}" type="parTrans" cxnId="{C6BA5D61-7207-485E-8B5B-D979DD2EC15E}">
      <dgm:prSet/>
      <dgm:spPr/>
      <dgm:t>
        <a:bodyPr/>
        <a:lstStyle/>
        <a:p>
          <a:endParaRPr lang="en-US"/>
        </a:p>
      </dgm:t>
    </dgm:pt>
    <dgm:pt modelId="{3568AFDF-C337-4C97-97BA-2D63BA865052}" type="sibTrans" cxnId="{C6BA5D61-7207-485E-8B5B-D979DD2EC15E}">
      <dgm:prSet/>
      <dgm:spPr/>
      <dgm:t>
        <a:bodyPr/>
        <a:lstStyle/>
        <a:p>
          <a:endParaRPr lang="en-US"/>
        </a:p>
      </dgm:t>
    </dgm:pt>
    <dgm:pt modelId="{BBF67CFE-BDDE-47F5-B7F8-EF58711624E6}">
      <dgm:prSet/>
      <dgm:spPr/>
      <dgm:t>
        <a:bodyPr/>
        <a:lstStyle/>
        <a:p>
          <a:r>
            <a:rPr lang="en-US"/>
            <a:t>Cardiovascular Health</a:t>
          </a:r>
        </a:p>
      </dgm:t>
    </dgm:pt>
    <dgm:pt modelId="{BE63185C-D9D0-4A5F-B2A3-9441D9A4C0A8}" type="parTrans" cxnId="{22906A5E-AE26-4BDA-BF99-F2C6C785FF41}">
      <dgm:prSet/>
      <dgm:spPr/>
      <dgm:t>
        <a:bodyPr/>
        <a:lstStyle/>
        <a:p>
          <a:endParaRPr lang="en-US"/>
        </a:p>
      </dgm:t>
    </dgm:pt>
    <dgm:pt modelId="{8C605A0D-FEF9-4B60-8677-7CDF7947A079}" type="sibTrans" cxnId="{22906A5E-AE26-4BDA-BF99-F2C6C785FF41}">
      <dgm:prSet/>
      <dgm:spPr/>
      <dgm:t>
        <a:bodyPr/>
        <a:lstStyle/>
        <a:p>
          <a:endParaRPr lang="en-US"/>
        </a:p>
      </dgm:t>
    </dgm:pt>
    <dgm:pt modelId="{83A97DCE-D924-44C7-AA78-FB0AE9633D08}">
      <dgm:prSet/>
      <dgm:spPr/>
      <dgm:t>
        <a:bodyPr/>
        <a:lstStyle/>
        <a:p>
          <a:r>
            <a:rPr lang="en-US"/>
            <a:t>Diabetes and/or Obesity</a:t>
          </a:r>
        </a:p>
      </dgm:t>
    </dgm:pt>
    <dgm:pt modelId="{DC475E35-51A5-447C-8484-2467F2A298B8}" type="parTrans" cxnId="{5C33937C-632C-4B62-90D2-2D4297721820}">
      <dgm:prSet/>
      <dgm:spPr/>
      <dgm:t>
        <a:bodyPr/>
        <a:lstStyle/>
        <a:p>
          <a:endParaRPr lang="en-US"/>
        </a:p>
      </dgm:t>
    </dgm:pt>
    <dgm:pt modelId="{29E797D5-C69A-41FC-919F-29FE93696F2A}" type="sibTrans" cxnId="{5C33937C-632C-4B62-90D2-2D4297721820}">
      <dgm:prSet/>
      <dgm:spPr/>
      <dgm:t>
        <a:bodyPr/>
        <a:lstStyle/>
        <a:p>
          <a:endParaRPr lang="en-US"/>
        </a:p>
      </dgm:t>
    </dgm:pt>
    <dgm:pt modelId="{203E6A9E-E986-423D-BA28-4E9C3CF99A25}">
      <dgm:prSet/>
      <dgm:spPr/>
      <dgm:t>
        <a:bodyPr/>
        <a:lstStyle/>
        <a:p>
          <a:r>
            <a:rPr lang="en-US"/>
            <a:t>Mental Health and/or Substance Use</a:t>
          </a:r>
        </a:p>
      </dgm:t>
    </dgm:pt>
    <dgm:pt modelId="{6C55B073-3E47-4701-B8BD-91C9E8315ED2}" type="parTrans" cxnId="{952453A6-23B7-45B3-AA05-B46CC5AE1623}">
      <dgm:prSet/>
      <dgm:spPr/>
      <dgm:t>
        <a:bodyPr/>
        <a:lstStyle/>
        <a:p>
          <a:endParaRPr lang="en-US"/>
        </a:p>
      </dgm:t>
    </dgm:pt>
    <dgm:pt modelId="{15203FF6-9814-4D02-B603-D6D8B0D378C1}" type="sibTrans" cxnId="{952453A6-23B7-45B3-AA05-B46CC5AE1623}">
      <dgm:prSet/>
      <dgm:spPr/>
      <dgm:t>
        <a:bodyPr/>
        <a:lstStyle/>
        <a:p>
          <a:endParaRPr lang="en-US"/>
        </a:p>
      </dgm:t>
    </dgm:pt>
    <dgm:pt modelId="{8980A58C-E99C-463B-A401-E464054107C4}">
      <dgm:prSet/>
      <dgm:spPr/>
      <dgm:t>
        <a:bodyPr/>
        <a:lstStyle/>
        <a:p>
          <a:r>
            <a:rPr lang="en-US"/>
            <a:t>Social Drivers of Health</a:t>
          </a:r>
        </a:p>
      </dgm:t>
    </dgm:pt>
    <dgm:pt modelId="{36E440AD-5AA7-4591-98AE-87A55339EEC8}" type="parTrans" cxnId="{8A34616B-47D3-4101-B953-CE8589B4B3F6}">
      <dgm:prSet/>
      <dgm:spPr/>
      <dgm:t>
        <a:bodyPr/>
        <a:lstStyle/>
        <a:p>
          <a:endParaRPr lang="en-US"/>
        </a:p>
      </dgm:t>
    </dgm:pt>
    <dgm:pt modelId="{6476F587-2908-4AF1-A410-B761A0ACC8BE}" type="sibTrans" cxnId="{8A34616B-47D3-4101-B953-CE8589B4B3F6}">
      <dgm:prSet/>
      <dgm:spPr/>
      <dgm:t>
        <a:bodyPr/>
        <a:lstStyle/>
        <a:p>
          <a:endParaRPr lang="en-US"/>
        </a:p>
      </dgm:t>
    </dgm:pt>
    <dgm:pt modelId="{756F312E-DA22-4470-845A-915B9D710FBA}">
      <dgm:prSet/>
      <dgm:spPr/>
      <dgm:t>
        <a:bodyPr/>
        <a:lstStyle/>
        <a:p>
          <a:r>
            <a:rPr lang="en-US"/>
            <a:t>(Potential additional category based on sponsor choice)</a:t>
          </a:r>
        </a:p>
      </dgm:t>
    </dgm:pt>
    <dgm:pt modelId="{4EA1FD5C-90E0-411A-89B9-0257C7ECE765}" type="parTrans" cxnId="{0563DBE7-D7C2-4A04-9749-59C2E4C1B835}">
      <dgm:prSet/>
      <dgm:spPr/>
      <dgm:t>
        <a:bodyPr/>
        <a:lstStyle/>
        <a:p>
          <a:endParaRPr lang="en-US"/>
        </a:p>
      </dgm:t>
    </dgm:pt>
    <dgm:pt modelId="{CF9518C5-D317-49A7-8119-86B2D4D854DE}" type="sibTrans" cxnId="{0563DBE7-D7C2-4A04-9749-59C2E4C1B835}">
      <dgm:prSet/>
      <dgm:spPr/>
      <dgm:t>
        <a:bodyPr/>
        <a:lstStyle/>
        <a:p>
          <a:endParaRPr lang="en-US"/>
        </a:p>
      </dgm:t>
    </dgm:pt>
    <dgm:pt modelId="{0448E4BD-004D-7C45-B435-A16DCC3579C6}" type="pres">
      <dgm:prSet presAssocID="{09B50D03-5975-407A-95D9-898517C88C65}" presName="Name0" presStyleCnt="0">
        <dgm:presLayoutVars>
          <dgm:dir/>
          <dgm:animLvl val="lvl"/>
          <dgm:resizeHandles val="exact"/>
        </dgm:presLayoutVars>
      </dgm:prSet>
      <dgm:spPr/>
    </dgm:pt>
    <dgm:pt modelId="{0A173E30-FA11-CD4C-BCAB-05E9CF344F07}" type="pres">
      <dgm:prSet presAssocID="{40E46D25-88E8-4504-A7C6-1E51E2288E87}" presName="boxAndChildren" presStyleCnt="0"/>
      <dgm:spPr/>
    </dgm:pt>
    <dgm:pt modelId="{3C327785-E70D-0E44-8624-F1550632502A}" type="pres">
      <dgm:prSet presAssocID="{40E46D25-88E8-4504-A7C6-1E51E2288E87}" presName="parentTextBox" presStyleLbl="node1" presStyleIdx="0" presStyleCnt="2"/>
      <dgm:spPr/>
    </dgm:pt>
    <dgm:pt modelId="{D2DED0F0-7C36-E345-88EB-1E8D24118FC4}" type="pres">
      <dgm:prSet presAssocID="{40E46D25-88E8-4504-A7C6-1E51E2288E87}" presName="entireBox" presStyleLbl="node1" presStyleIdx="0" presStyleCnt="2"/>
      <dgm:spPr/>
    </dgm:pt>
    <dgm:pt modelId="{5E56F074-3CC2-B741-9383-3CCE272D1D75}" type="pres">
      <dgm:prSet presAssocID="{40E46D25-88E8-4504-A7C6-1E51E2288E87}" presName="descendantBox" presStyleCnt="0"/>
      <dgm:spPr/>
    </dgm:pt>
    <dgm:pt modelId="{2BADAB7B-F720-634B-B613-8BE3F24D38E0}" type="pres">
      <dgm:prSet presAssocID="{BBF67CFE-BDDE-47F5-B7F8-EF58711624E6}" presName="childTextBox" presStyleLbl="fgAccFollowNode1" presStyleIdx="0" presStyleCnt="5">
        <dgm:presLayoutVars>
          <dgm:bulletEnabled val="1"/>
        </dgm:presLayoutVars>
      </dgm:prSet>
      <dgm:spPr/>
    </dgm:pt>
    <dgm:pt modelId="{77C25F5D-D05E-1A4D-A10A-0A2A7BD61F4E}" type="pres">
      <dgm:prSet presAssocID="{83A97DCE-D924-44C7-AA78-FB0AE9633D08}" presName="childTextBox" presStyleLbl="fgAccFollowNode1" presStyleIdx="1" presStyleCnt="5">
        <dgm:presLayoutVars>
          <dgm:bulletEnabled val="1"/>
        </dgm:presLayoutVars>
      </dgm:prSet>
      <dgm:spPr/>
    </dgm:pt>
    <dgm:pt modelId="{16E041C1-7D3B-9644-B5AA-8FAC3222DC36}" type="pres">
      <dgm:prSet presAssocID="{203E6A9E-E986-423D-BA28-4E9C3CF99A25}" presName="childTextBox" presStyleLbl="fgAccFollowNode1" presStyleIdx="2" presStyleCnt="5">
        <dgm:presLayoutVars>
          <dgm:bulletEnabled val="1"/>
        </dgm:presLayoutVars>
      </dgm:prSet>
      <dgm:spPr/>
    </dgm:pt>
    <dgm:pt modelId="{B9E9A265-E21C-AB48-BDBF-72B2654D39F8}" type="pres">
      <dgm:prSet presAssocID="{8980A58C-E99C-463B-A401-E464054107C4}" presName="childTextBox" presStyleLbl="fgAccFollowNode1" presStyleIdx="3" presStyleCnt="5">
        <dgm:presLayoutVars>
          <dgm:bulletEnabled val="1"/>
        </dgm:presLayoutVars>
      </dgm:prSet>
      <dgm:spPr/>
    </dgm:pt>
    <dgm:pt modelId="{B33028DB-B732-FE4C-965B-7BEBE1347930}" type="pres">
      <dgm:prSet presAssocID="{756F312E-DA22-4470-845A-915B9D710FBA}" presName="childTextBox" presStyleLbl="fgAccFollowNode1" presStyleIdx="4" presStyleCnt="5">
        <dgm:presLayoutVars>
          <dgm:bulletEnabled val="1"/>
        </dgm:presLayoutVars>
      </dgm:prSet>
      <dgm:spPr/>
    </dgm:pt>
    <dgm:pt modelId="{DA9AACE2-7A61-814D-851C-C3F0B278279F}" type="pres">
      <dgm:prSet presAssocID="{4D789950-B160-47BB-B2C5-B872BFE989AC}" presName="sp" presStyleCnt="0"/>
      <dgm:spPr/>
    </dgm:pt>
    <dgm:pt modelId="{AF4A40D1-0090-0449-814C-F61294A83994}" type="pres">
      <dgm:prSet presAssocID="{58721368-B3DB-46AF-B839-E82510BDE979}" presName="arrowAndChildren" presStyleCnt="0"/>
      <dgm:spPr/>
    </dgm:pt>
    <dgm:pt modelId="{A313D684-F50E-1D4F-A40F-8EA9F856B787}" type="pres">
      <dgm:prSet presAssocID="{58721368-B3DB-46AF-B839-E82510BDE979}" presName="parentTextArrow" presStyleLbl="node1" presStyleIdx="1" presStyleCnt="2"/>
      <dgm:spPr/>
    </dgm:pt>
  </dgm:ptLst>
  <dgm:cxnLst>
    <dgm:cxn modelId="{22906A5E-AE26-4BDA-BF99-F2C6C785FF41}" srcId="{40E46D25-88E8-4504-A7C6-1E51E2288E87}" destId="{BBF67CFE-BDDE-47F5-B7F8-EF58711624E6}" srcOrd="0" destOrd="0" parTransId="{BE63185C-D9D0-4A5F-B2A3-9441D9A4C0A8}" sibTransId="{8C605A0D-FEF9-4B60-8677-7CDF7947A079}"/>
    <dgm:cxn modelId="{C6BA5D61-7207-485E-8B5B-D979DD2EC15E}" srcId="{09B50D03-5975-407A-95D9-898517C88C65}" destId="{40E46D25-88E8-4504-A7C6-1E51E2288E87}" srcOrd="1" destOrd="0" parTransId="{620A5AD9-0CC7-4468-B968-398B1D72F830}" sibTransId="{3568AFDF-C337-4C97-97BA-2D63BA865052}"/>
    <dgm:cxn modelId="{F259C062-F1B3-E145-8E3C-487394F0F550}" type="presOf" srcId="{09B50D03-5975-407A-95D9-898517C88C65}" destId="{0448E4BD-004D-7C45-B435-A16DCC3579C6}" srcOrd="0" destOrd="0" presId="urn:microsoft.com/office/officeart/2005/8/layout/process4"/>
    <dgm:cxn modelId="{8A34616B-47D3-4101-B953-CE8589B4B3F6}" srcId="{40E46D25-88E8-4504-A7C6-1E51E2288E87}" destId="{8980A58C-E99C-463B-A401-E464054107C4}" srcOrd="3" destOrd="0" parTransId="{36E440AD-5AA7-4591-98AE-87A55339EEC8}" sibTransId="{6476F587-2908-4AF1-A410-B761A0ACC8BE}"/>
    <dgm:cxn modelId="{31809A6B-BA92-FD44-AFC0-01A5C4D20045}" type="presOf" srcId="{40E46D25-88E8-4504-A7C6-1E51E2288E87}" destId="{3C327785-E70D-0E44-8624-F1550632502A}" srcOrd="0" destOrd="0" presId="urn:microsoft.com/office/officeart/2005/8/layout/process4"/>
    <dgm:cxn modelId="{28790877-FEBF-5E4F-889D-466FC9A001F9}" type="presOf" srcId="{756F312E-DA22-4470-845A-915B9D710FBA}" destId="{B33028DB-B732-FE4C-965B-7BEBE1347930}" srcOrd="0" destOrd="0" presId="urn:microsoft.com/office/officeart/2005/8/layout/process4"/>
    <dgm:cxn modelId="{465FD97A-B400-284F-B97A-541F4B33A3E5}" type="presOf" srcId="{40E46D25-88E8-4504-A7C6-1E51E2288E87}" destId="{D2DED0F0-7C36-E345-88EB-1E8D24118FC4}" srcOrd="1" destOrd="0" presId="urn:microsoft.com/office/officeart/2005/8/layout/process4"/>
    <dgm:cxn modelId="{5C33937C-632C-4B62-90D2-2D4297721820}" srcId="{40E46D25-88E8-4504-A7C6-1E51E2288E87}" destId="{83A97DCE-D924-44C7-AA78-FB0AE9633D08}" srcOrd="1" destOrd="0" parTransId="{DC475E35-51A5-447C-8484-2467F2A298B8}" sibTransId="{29E797D5-C69A-41FC-919F-29FE93696F2A}"/>
    <dgm:cxn modelId="{8A331285-B14C-1C49-9FAF-02833164A971}" type="presOf" srcId="{BBF67CFE-BDDE-47F5-B7F8-EF58711624E6}" destId="{2BADAB7B-F720-634B-B613-8BE3F24D38E0}" srcOrd="0" destOrd="0" presId="urn:microsoft.com/office/officeart/2005/8/layout/process4"/>
    <dgm:cxn modelId="{91A45D90-73A4-DC42-8004-F4AE99637147}" type="presOf" srcId="{58721368-B3DB-46AF-B839-E82510BDE979}" destId="{A313D684-F50E-1D4F-A40F-8EA9F856B787}" srcOrd="0" destOrd="0" presId="urn:microsoft.com/office/officeart/2005/8/layout/process4"/>
    <dgm:cxn modelId="{3A0BF796-29BC-2147-BA6D-3D728FB29FDD}" type="presOf" srcId="{83A97DCE-D924-44C7-AA78-FB0AE9633D08}" destId="{77C25F5D-D05E-1A4D-A10A-0A2A7BD61F4E}" srcOrd="0" destOrd="0" presId="urn:microsoft.com/office/officeart/2005/8/layout/process4"/>
    <dgm:cxn modelId="{AE92DD9A-5388-D340-B67A-1063DA377010}" type="presOf" srcId="{203E6A9E-E986-423D-BA28-4E9C3CF99A25}" destId="{16E041C1-7D3B-9644-B5AA-8FAC3222DC36}" srcOrd="0" destOrd="0" presId="urn:microsoft.com/office/officeart/2005/8/layout/process4"/>
    <dgm:cxn modelId="{952453A6-23B7-45B3-AA05-B46CC5AE1623}" srcId="{40E46D25-88E8-4504-A7C6-1E51E2288E87}" destId="{203E6A9E-E986-423D-BA28-4E9C3CF99A25}" srcOrd="2" destOrd="0" parTransId="{6C55B073-3E47-4701-B8BD-91C9E8315ED2}" sibTransId="{15203FF6-9814-4D02-B603-D6D8B0D378C1}"/>
    <dgm:cxn modelId="{B1775FA6-E680-8F43-9029-7C33DDBB9015}" type="presOf" srcId="{8980A58C-E99C-463B-A401-E464054107C4}" destId="{B9E9A265-E21C-AB48-BDBF-72B2654D39F8}" srcOrd="0" destOrd="0" presId="urn:microsoft.com/office/officeart/2005/8/layout/process4"/>
    <dgm:cxn modelId="{00EA50B3-8490-4196-8393-F351DC99252D}" srcId="{09B50D03-5975-407A-95D9-898517C88C65}" destId="{58721368-B3DB-46AF-B839-E82510BDE979}" srcOrd="0" destOrd="0" parTransId="{CCA1AA0D-B935-4E81-8885-6966CFCC1E31}" sibTransId="{4D789950-B160-47BB-B2C5-B872BFE989AC}"/>
    <dgm:cxn modelId="{0563DBE7-D7C2-4A04-9749-59C2E4C1B835}" srcId="{40E46D25-88E8-4504-A7C6-1E51E2288E87}" destId="{756F312E-DA22-4470-845A-915B9D710FBA}" srcOrd="4" destOrd="0" parTransId="{4EA1FD5C-90E0-411A-89B9-0257C7ECE765}" sibTransId="{CF9518C5-D317-49A7-8119-86B2D4D854DE}"/>
    <dgm:cxn modelId="{6B538A16-5DA9-8B4A-8C6C-07FD0906B277}" type="presParOf" srcId="{0448E4BD-004D-7C45-B435-A16DCC3579C6}" destId="{0A173E30-FA11-CD4C-BCAB-05E9CF344F07}" srcOrd="0" destOrd="0" presId="urn:microsoft.com/office/officeart/2005/8/layout/process4"/>
    <dgm:cxn modelId="{2AE249E1-0FC4-F14E-8719-C097E7BDF673}" type="presParOf" srcId="{0A173E30-FA11-CD4C-BCAB-05E9CF344F07}" destId="{3C327785-E70D-0E44-8624-F1550632502A}" srcOrd="0" destOrd="0" presId="urn:microsoft.com/office/officeart/2005/8/layout/process4"/>
    <dgm:cxn modelId="{A36A9947-F8FD-4946-861B-A65968DB3642}" type="presParOf" srcId="{0A173E30-FA11-CD4C-BCAB-05E9CF344F07}" destId="{D2DED0F0-7C36-E345-88EB-1E8D24118FC4}" srcOrd="1" destOrd="0" presId="urn:microsoft.com/office/officeart/2005/8/layout/process4"/>
    <dgm:cxn modelId="{052CBFF3-54A7-234E-BB19-B44293AA9183}" type="presParOf" srcId="{0A173E30-FA11-CD4C-BCAB-05E9CF344F07}" destId="{5E56F074-3CC2-B741-9383-3CCE272D1D75}" srcOrd="2" destOrd="0" presId="urn:microsoft.com/office/officeart/2005/8/layout/process4"/>
    <dgm:cxn modelId="{037820E7-DF49-F241-96F7-A7DC5E16C5FA}" type="presParOf" srcId="{5E56F074-3CC2-B741-9383-3CCE272D1D75}" destId="{2BADAB7B-F720-634B-B613-8BE3F24D38E0}" srcOrd="0" destOrd="0" presId="urn:microsoft.com/office/officeart/2005/8/layout/process4"/>
    <dgm:cxn modelId="{50480570-E7DE-B84D-9A81-49727149D354}" type="presParOf" srcId="{5E56F074-3CC2-B741-9383-3CCE272D1D75}" destId="{77C25F5D-D05E-1A4D-A10A-0A2A7BD61F4E}" srcOrd="1" destOrd="0" presId="urn:microsoft.com/office/officeart/2005/8/layout/process4"/>
    <dgm:cxn modelId="{9506E6B7-092D-D842-B881-4332354D4052}" type="presParOf" srcId="{5E56F074-3CC2-B741-9383-3CCE272D1D75}" destId="{16E041C1-7D3B-9644-B5AA-8FAC3222DC36}" srcOrd="2" destOrd="0" presId="urn:microsoft.com/office/officeart/2005/8/layout/process4"/>
    <dgm:cxn modelId="{DC54D3F2-80B1-1645-AFB8-5EA22DC7626A}" type="presParOf" srcId="{5E56F074-3CC2-B741-9383-3CCE272D1D75}" destId="{B9E9A265-E21C-AB48-BDBF-72B2654D39F8}" srcOrd="3" destOrd="0" presId="urn:microsoft.com/office/officeart/2005/8/layout/process4"/>
    <dgm:cxn modelId="{BA120D31-9F76-4747-AF4D-9A5D6AC33CC1}" type="presParOf" srcId="{5E56F074-3CC2-B741-9383-3CCE272D1D75}" destId="{B33028DB-B732-FE4C-965B-7BEBE1347930}" srcOrd="4" destOrd="0" presId="urn:microsoft.com/office/officeart/2005/8/layout/process4"/>
    <dgm:cxn modelId="{C0F9A1D8-107C-ED41-AFD7-162085063A56}" type="presParOf" srcId="{0448E4BD-004D-7C45-B435-A16DCC3579C6}" destId="{DA9AACE2-7A61-814D-851C-C3F0B278279F}" srcOrd="1" destOrd="0" presId="urn:microsoft.com/office/officeart/2005/8/layout/process4"/>
    <dgm:cxn modelId="{18D09893-73C5-6E46-B756-9D8C6567553F}" type="presParOf" srcId="{0448E4BD-004D-7C45-B435-A16DCC3579C6}" destId="{AF4A40D1-0090-0449-814C-F61294A83994}" srcOrd="2" destOrd="0" presId="urn:microsoft.com/office/officeart/2005/8/layout/process4"/>
    <dgm:cxn modelId="{39F249BA-7A7E-E44F-8677-4DA51CBEC55A}" type="presParOf" srcId="{AF4A40D1-0090-0449-814C-F61294A83994}" destId="{A313D684-F50E-1D4F-A40F-8EA9F856B7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38E51-6067-4486-ADE3-FEF00EB602ED}"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77D3ECF6-87B2-48BC-81CF-46FCA22E9B0D}">
      <dgm:prSet custT="1"/>
      <dgm:spPr/>
      <dgm:t>
        <a:bodyPr/>
        <a:lstStyle/>
        <a:p>
          <a:r>
            <a:rPr lang="en-US" sz="4000"/>
            <a:t>Required: </a:t>
          </a:r>
        </a:p>
      </dgm:t>
    </dgm:pt>
    <dgm:pt modelId="{79018BD3-6096-4CEB-A474-B968B8CFFC61}" type="parTrans" cxnId="{A2D8253D-E962-4059-9224-E49C80A17141}">
      <dgm:prSet/>
      <dgm:spPr/>
      <dgm:t>
        <a:bodyPr/>
        <a:lstStyle/>
        <a:p>
          <a:endParaRPr lang="en-US" sz="2000"/>
        </a:p>
      </dgm:t>
    </dgm:pt>
    <dgm:pt modelId="{71C0184D-D78A-482F-B682-3136C055AB9B}" type="sibTrans" cxnId="{A2D8253D-E962-4059-9224-E49C80A17141}">
      <dgm:prSet/>
      <dgm:spPr/>
      <dgm:t>
        <a:bodyPr/>
        <a:lstStyle/>
        <a:p>
          <a:endParaRPr lang="en-US" sz="2000"/>
        </a:p>
      </dgm:t>
    </dgm:pt>
    <dgm:pt modelId="{0D9B7CDB-0C81-46F0-94D0-6315A596DE23}">
      <dgm:prSet custT="1"/>
      <dgm:spPr/>
      <dgm:t>
        <a:bodyPr/>
        <a:lstStyle/>
        <a:p>
          <a:r>
            <a:rPr lang="en-US" sz="1400"/>
            <a:t>Get an organization’s approval to compete for them/with them; dollars will be awarded to organizations.</a:t>
          </a:r>
        </a:p>
      </dgm:t>
    </dgm:pt>
    <dgm:pt modelId="{B2DA450C-6EBD-4055-8243-0F92A61EFAAA}" type="parTrans" cxnId="{3B6EE357-1B13-42A4-BC8F-58C0C0B67213}">
      <dgm:prSet/>
      <dgm:spPr/>
      <dgm:t>
        <a:bodyPr/>
        <a:lstStyle/>
        <a:p>
          <a:endParaRPr lang="en-US" sz="2000"/>
        </a:p>
      </dgm:t>
    </dgm:pt>
    <dgm:pt modelId="{173712BB-8D68-4ED4-8DAA-326BE71634B3}" type="sibTrans" cxnId="{3B6EE357-1B13-42A4-BC8F-58C0C0B67213}">
      <dgm:prSet/>
      <dgm:spPr/>
      <dgm:t>
        <a:bodyPr/>
        <a:lstStyle/>
        <a:p>
          <a:endParaRPr lang="en-US" sz="2000"/>
        </a:p>
      </dgm:t>
    </dgm:pt>
    <dgm:pt modelId="{1384F73D-FB67-4192-AB9F-8006D025974B}">
      <dgm:prSet custT="1"/>
      <dgm:spPr/>
      <dgm:t>
        <a:bodyPr/>
        <a:lstStyle/>
        <a:p>
          <a:r>
            <a:rPr lang="en-US" sz="4000"/>
            <a:t>Required: </a:t>
          </a:r>
        </a:p>
      </dgm:t>
    </dgm:pt>
    <dgm:pt modelId="{9848A571-AACF-4B00-BBAA-E56895158681}" type="parTrans" cxnId="{5443AB5F-DCA5-47BB-BE86-3C96B0A8557C}">
      <dgm:prSet/>
      <dgm:spPr/>
      <dgm:t>
        <a:bodyPr/>
        <a:lstStyle/>
        <a:p>
          <a:endParaRPr lang="en-US" sz="2000"/>
        </a:p>
      </dgm:t>
    </dgm:pt>
    <dgm:pt modelId="{4C5E0EBC-5CE3-41EA-84B9-29CDDB0869EA}" type="sibTrans" cxnId="{5443AB5F-DCA5-47BB-BE86-3C96B0A8557C}">
      <dgm:prSet/>
      <dgm:spPr/>
      <dgm:t>
        <a:bodyPr/>
        <a:lstStyle/>
        <a:p>
          <a:endParaRPr lang="en-US" sz="2000"/>
        </a:p>
      </dgm:t>
    </dgm:pt>
    <dgm:pt modelId="{63086B49-EE9E-41CA-8F05-A6A0666942E2}">
      <dgm:prSet custT="1"/>
      <dgm:spPr/>
      <dgm:t>
        <a:bodyPr/>
        <a:lstStyle/>
        <a:p>
          <a:r>
            <a:rPr lang="en-US" sz="1400"/>
            <a:t>Begin working on your innovation pitch</a:t>
          </a:r>
        </a:p>
      </dgm:t>
    </dgm:pt>
    <dgm:pt modelId="{F5F2B7A0-D1C9-4C52-A300-358086F5D179}" type="parTrans" cxnId="{AF6CC51D-4507-4B88-ACD1-1A6458032CB1}">
      <dgm:prSet/>
      <dgm:spPr/>
      <dgm:t>
        <a:bodyPr/>
        <a:lstStyle/>
        <a:p>
          <a:endParaRPr lang="en-US" sz="2000"/>
        </a:p>
      </dgm:t>
    </dgm:pt>
    <dgm:pt modelId="{04D7CF14-35BB-468B-966E-CAE855B09490}" type="sibTrans" cxnId="{AF6CC51D-4507-4B88-ACD1-1A6458032CB1}">
      <dgm:prSet/>
      <dgm:spPr/>
      <dgm:t>
        <a:bodyPr/>
        <a:lstStyle/>
        <a:p>
          <a:endParaRPr lang="en-US" sz="2000"/>
        </a:p>
      </dgm:t>
    </dgm:pt>
    <dgm:pt modelId="{72762D25-2161-4589-806A-2F9A94D0C54E}">
      <dgm:prSet custT="1"/>
      <dgm:spPr/>
      <dgm:t>
        <a:bodyPr/>
        <a:lstStyle/>
        <a:p>
          <a:r>
            <a:rPr lang="en-US" sz="4000"/>
            <a:t>Optional: </a:t>
          </a:r>
        </a:p>
      </dgm:t>
    </dgm:pt>
    <dgm:pt modelId="{E0D2B731-9135-4D6E-9342-AC78F35FC9C9}" type="parTrans" cxnId="{F96BF600-495E-45D4-B958-442AD49B12CF}">
      <dgm:prSet/>
      <dgm:spPr/>
      <dgm:t>
        <a:bodyPr/>
        <a:lstStyle/>
        <a:p>
          <a:endParaRPr lang="en-US" sz="2000"/>
        </a:p>
      </dgm:t>
    </dgm:pt>
    <dgm:pt modelId="{EF471E04-9018-4B2B-B010-3E1BB9F0A833}" type="sibTrans" cxnId="{F96BF600-495E-45D4-B958-442AD49B12CF}">
      <dgm:prSet/>
      <dgm:spPr/>
      <dgm:t>
        <a:bodyPr/>
        <a:lstStyle/>
        <a:p>
          <a:endParaRPr lang="en-US" sz="2000"/>
        </a:p>
      </dgm:t>
    </dgm:pt>
    <dgm:pt modelId="{0D78CA8F-47BD-4951-98A6-3E57BB276368}">
      <dgm:prSet custT="1"/>
      <dgm:spPr/>
      <dgm:t>
        <a:bodyPr/>
        <a:lstStyle/>
        <a:p>
          <a:r>
            <a:rPr lang="en-US" sz="1400"/>
            <a:t>May 13</a:t>
          </a:r>
          <a:r>
            <a:rPr lang="en-US" sz="1400" baseline="30000"/>
            <a:t>th</a:t>
          </a:r>
          <a:r>
            <a:rPr lang="en-US" sz="1400"/>
            <a:t> Innovation Assistance Session</a:t>
          </a:r>
        </a:p>
      </dgm:t>
    </dgm:pt>
    <dgm:pt modelId="{4606E3DD-35BC-4FFA-81B1-59B357B1F76A}" type="parTrans" cxnId="{C8FCD777-551F-4441-B0B7-9334B2C61F50}">
      <dgm:prSet/>
      <dgm:spPr/>
      <dgm:t>
        <a:bodyPr/>
        <a:lstStyle/>
        <a:p>
          <a:endParaRPr lang="en-US" sz="2000"/>
        </a:p>
      </dgm:t>
    </dgm:pt>
    <dgm:pt modelId="{81E90CC7-CA0A-43B3-8AED-33506297FC85}" type="sibTrans" cxnId="{C8FCD777-551F-4441-B0B7-9334B2C61F50}">
      <dgm:prSet/>
      <dgm:spPr/>
      <dgm:t>
        <a:bodyPr/>
        <a:lstStyle/>
        <a:p>
          <a:endParaRPr lang="en-US" sz="2000"/>
        </a:p>
      </dgm:t>
    </dgm:pt>
    <dgm:pt modelId="{90B627FA-0FE6-4BB9-A108-DF0120E223EB}">
      <dgm:prSet custT="1"/>
      <dgm:spPr/>
      <dgm:t>
        <a:bodyPr/>
        <a:lstStyle/>
        <a:p>
          <a:r>
            <a:rPr lang="en-US" sz="4000"/>
            <a:t>Optional: </a:t>
          </a:r>
        </a:p>
      </dgm:t>
    </dgm:pt>
    <dgm:pt modelId="{2E3CCF73-4D0F-4EC9-BC3B-85CF3B52FBC2}" type="parTrans" cxnId="{3142BE26-395B-47B7-B822-232CB6BDD17D}">
      <dgm:prSet/>
      <dgm:spPr/>
      <dgm:t>
        <a:bodyPr/>
        <a:lstStyle/>
        <a:p>
          <a:endParaRPr lang="en-US" sz="2000"/>
        </a:p>
      </dgm:t>
    </dgm:pt>
    <dgm:pt modelId="{2BDF3990-9750-4EC6-8EAF-E0511AC81BA8}" type="sibTrans" cxnId="{3142BE26-395B-47B7-B822-232CB6BDD17D}">
      <dgm:prSet/>
      <dgm:spPr/>
      <dgm:t>
        <a:bodyPr/>
        <a:lstStyle/>
        <a:p>
          <a:endParaRPr lang="en-US" sz="2000"/>
        </a:p>
      </dgm:t>
    </dgm:pt>
    <dgm:pt modelId="{04F50BBD-CB77-42F5-BC2B-D0A4589AAF3B}">
      <dgm:prSet custT="1"/>
      <dgm:spPr/>
      <dgm:t>
        <a:bodyPr/>
        <a:lstStyle/>
        <a:p>
          <a:r>
            <a:rPr lang="en-US" sz="1400"/>
            <a:t>By May 24</a:t>
          </a:r>
          <a:r>
            <a:rPr lang="en-US" sz="1400" baseline="30000"/>
            <a:t>th</a:t>
          </a:r>
          <a:r>
            <a:rPr lang="en-US" sz="1400"/>
            <a:t> Submit OSU tech/app center consultation or subject matter expertise consultation request to </a:t>
          </a:r>
          <a:r>
            <a:rPr lang="en-US" sz="1400" u="sng">
              <a:hlinkClick xmlns:r="http://schemas.openxmlformats.org/officeDocument/2006/relationships" r:id="rId1"/>
            </a:rPr>
            <a:t>Marjorie.erdmann@okstate.edu</a:t>
          </a:r>
          <a:r>
            <a:rPr lang="en-US" sz="1400"/>
            <a:t>. </a:t>
          </a:r>
        </a:p>
      </dgm:t>
    </dgm:pt>
    <dgm:pt modelId="{BD82DA05-7328-4A9B-AF4B-A8CA97ED10FA}" type="parTrans" cxnId="{B002D4A8-697C-45F3-B394-47EB54EE5C21}">
      <dgm:prSet/>
      <dgm:spPr/>
      <dgm:t>
        <a:bodyPr/>
        <a:lstStyle/>
        <a:p>
          <a:endParaRPr lang="en-US" sz="2000"/>
        </a:p>
      </dgm:t>
    </dgm:pt>
    <dgm:pt modelId="{DC3889D6-E589-4C87-A28C-D0D7C54B488A}" type="sibTrans" cxnId="{B002D4A8-697C-45F3-B394-47EB54EE5C21}">
      <dgm:prSet/>
      <dgm:spPr/>
      <dgm:t>
        <a:bodyPr/>
        <a:lstStyle/>
        <a:p>
          <a:endParaRPr lang="en-US" sz="2000"/>
        </a:p>
      </dgm:t>
    </dgm:pt>
    <dgm:pt modelId="{E64FB5F9-19D7-457F-876E-B132138646CA}">
      <dgm:prSet custT="1"/>
      <dgm:spPr/>
      <dgm:t>
        <a:bodyPr/>
        <a:lstStyle/>
        <a:p>
          <a:r>
            <a:rPr lang="en-US" sz="4000"/>
            <a:t>Optional: </a:t>
          </a:r>
        </a:p>
      </dgm:t>
    </dgm:pt>
    <dgm:pt modelId="{AECFB3B2-CA25-4BE2-AAC1-D8BC96399866}" type="parTrans" cxnId="{B75A894A-30C3-4049-A4CD-4EBEF5D64902}">
      <dgm:prSet/>
      <dgm:spPr/>
      <dgm:t>
        <a:bodyPr/>
        <a:lstStyle/>
        <a:p>
          <a:endParaRPr lang="en-US" sz="2000"/>
        </a:p>
      </dgm:t>
    </dgm:pt>
    <dgm:pt modelId="{55D72953-B5AA-4A2F-B348-35929B614BC0}" type="sibTrans" cxnId="{B75A894A-30C3-4049-A4CD-4EBEF5D64902}">
      <dgm:prSet/>
      <dgm:spPr/>
      <dgm:t>
        <a:bodyPr/>
        <a:lstStyle/>
        <a:p>
          <a:endParaRPr lang="en-US" sz="2000"/>
        </a:p>
      </dgm:t>
    </dgm:pt>
    <dgm:pt modelId="{E62908DF-F194-448A-A2C5-0CA8C9534C1D}">
      <dgm:prSet custT="1"/>
      <dgm:spPr/>
      <dgm:t>
        <a:bodyPr/>
        <a:lstStyle/>
        <a:p>
          <a:r>
            <a:rPr lang="en-US" sz="1400"/>
            <a:t>By May 24</a:t>
          </a:r>
          <a:r>
            <a:rPr lang="en-US" sz="1400" baseline="30000"/>
            <a:t>th</a:t>
          </a:r>
          <a:r>
            <a:rPr lang="en-US" sz="1400"/>
            <a:t> Submit Community Connection assistance request to </a:t>
          </a:r>
          <a:r>
            <a:rPr lang="en-US" sz="1400" u="sng">
              <a:hlinkClick xmlns:r="http://schemas.openxmlformats.org/officeDocument/2006/relationships" r:id="rId2"/>
            </a:rPr>
            <a:t>laura.ross@phio.org</a:t>
          </a:r>
          <a:r>
            <a:rPr lang="en-US" sz="1400"/>
            <a:t> to find a team to contribute to in your community</a:t>
          </a:r>
        </a:p>
      </dgm:t>
    </dgm:pt>
    <dgm:pt modelId="{E2F17A4F-570A-4D55-9B2E-DE20F8361BBC}" type="parTrans" cxnId="{E820243C-ADD1-47A9-9550-1A0E24717348}">
      <dgm:prSet/>
      <dgm:spPr/>
      <dgm:t>
        <a:bodyPr/>
        <a:lstStyle/>
        <a:p>
          <a:endParaRPr lang="en-US" sz="2000"/>
        </a:p>
      </dgm:t>
    </dgm:pt>
    <dgm:pt modelId="{9E906D1C-99CF-44DA-A0D9-C8C168D6D3AD}" type="sibTrans" cxnId="{E820243C-ADD1-47A9-9550-1A0E24717348}">
      <dgm:prSet/>
      <dgm:spPr/>
      <dgm:t>
        <a:bodyPr/>
        <a:lstStyle/>
        <a:p>
          <a:endParaRPr lang="en-US" sz="2000"/>
        </a:p>
      </dgm:t>
    </dgm:pt>
    <dgm:pt modelId="{2766C53E-5996-433F-982F-0151FB6A9EE6}">
      <dgm:prSet custT="1"/>
      <dgm:spPr/>
      <dgm:t>
        <a:bodyPr/>
        <a:lstStyle/>
        <a:p>
          <a:r>
            <a:rPr lang="en-US" sz="4000"/>
            <a:t>Required: </a:t>
          </a:r>
        </a:p>
      </dgm:t>
    </dgm:pt>
    <dgm:pt modelId="{6A197B88-0130-40B6-97EE-928FC51957C2}" type="parTrans" cxnId="{989466AB-DE3C-4C37-8025-71BECAD29633}">
      <dgm:prSet/>
      <dgm:spPr/>
      <dgm:t>
        <a:bodyPr/>
        <a:lstStyle/>
        <a:p>
          <a:endParaRPr lang="en-US" sz="2000"/>
        </a:p>
      </dgm:t>
    </dgm:pt>
    <dgm:pt modelId="{272D74E1-0E4E-4C3C-993A-F5008C5A7564}" type="sibTrans" cxnId="{989466AB-DE3C-4C37-8025-71BECAD29633}">
      <dgm:prSet/>
      <dgm:spPr/>
      <dgm:t>
        <a:bodyPr/>
        <a:lstStyle/>
        <a:p>
          <a:endParaRPr lang="en-US" sz="2000"/>
        </a:p>
      </dgm:t>
    </dgm:pt>
    <dgm:pt modelId="{69DB97A8-C71F-4E55-B1E8-96C8054D9579}">
      <dgm:prSet custT="1"/>
      <dgm:spPr/>
      <dgm:t>
        <a:bodyPr/>
        <a:lstStyle/>
        <a:p>
          <a:r>
            <a:rPr lang="en-US" sz="1400"/>
            <a:t>May 17</a:t>
          </a:r>
          <a:r>
            <a:rPr lang="en-US" sz="1400" baseline="30000"/>
            <a:t>th</a:t>
          </a:r>
          <a:r>
            <a:rPr lang="en-US" sz="1400"/>
            <a:t> to May 31</a:t>
          </a:r>
          <a:r>
            <a:rPr lang="en-US" sz="1400" baseline="30000"/>
            <a:t>st</a:t>
          </a:r>
          <a:r>
            <a:rPr lang="en-US" sz="1400"/>
            <a:t> – Submit idea description on online submission platform. </a:t>
          </a:r>
        </a:p>
      </dgm:t>
    </dgm:pt>
    <dgm:pt modelId="{D5A7A06B-356C-4D40-A9B1-0FD63D1D20A4}" type="parTrans" cxnId="{E1BBD2DD-B0D2-4B1A-9459-C5632C6F7A4C}">
      <dgm:prSet/>
      <dgm:spPr/>
      <dgm:t>
        <a:bodyPr/>
        <a:lstStyle/>
        <a:p>
          <a:endParaRPr lang="en-US" sz="2000"/>
        </a:p>
      </dgm:t>
    </dgm:pt>
    <dgm:pt modelId="{0D663530-9DB6-4FD3-9B35-87BB7084D138}" type="sibTrans" cxnId="{E1BBD2DD-B0D2-4B1A-9459-C5632C6F7A4C}">
      <dgm:prSet/>
      <dgm:spPr/>
      <dgm:t>
        <a:bodyPr/>
        <a:lstStyle/>
        <a:p>
          <a:endParaRPr lang="en-US" sz="2000"/>
        </a:p>
      </dgm:t>
    </dgm:pt>
    <dgm:pt modelId="{529E4328-D5C2-4E8E-8E3F-963211DFEF44}">
      <dgm:prSet custT="1"/>
      <dgm:spPr/>
      <dgm:t>
        <a:bodyPr/>
        <a:lstStyle/>
        <a:p>
          <a:r>
            <a:rPr lang="en-US" sz="4000"/>
            <a:t>Required: </a:t>
          </a:r>
        </a:p>
      </dgm:t>
    </dgm:pt>
    <dgm:pt modelId="{2CE1BA64-A69A-4570-8B8F-C26D17942FBA}" type="parTrans" cxnId="{69ABC3A4-CB0A-4F62-984E-B94D4ABA1A85}">
      <dgm:prSet/>
      <dgm:spPr/>
      <dgm:t>
        <a:bodyPr/>
        <a:lstStyle/>
        <a:p>
          <a:endParaRPr lang="en-US" sz="2000"/>
        </a:p>
      </dgm:t>
    </dgm:pt>
    <dgm:pt modelId="{2A2AA0AB-EE9C-4330-B892-9925EF85C470}" type="sibTrans" cxnId="{69ABC3A4-CB0A-4F62-984E-B94D4ABA1A85}">
      <dgm:prSet/>
      <dgm:spPr/>
      <dgm:t>
        <a:bodyPr/>
        <a:lstStyle/>
        <a:p>
          <a:endParaRPr lang="en-US" sz="2000"/>
        </a:p>
      </dgm:t>
    </dgm:pt>
    <dgm:pt modelId="{D05285E2-E618-4B57-99DD-A11E16E48CA8}">
      <dgm:prSet custT="1"/>
      <dgm:spPr/>
      <dgm:t>
        <a:bodyPr/>
        <a:lstStyle/>
        <a:p>
          <a:r>
            <a:rPr lang="en-US" sz="1400"/>
            <a:t>June 20</a:t>
          </a:r>
          <a:r>
            <a:rPr lang="en-US" sz="1400" baseline="30000"/>
            <a:t>th</a:t>
          </a:r>
          <a:r>
            <a:rPr lang="en-US" sz="1400"/>
            <a:t> – After Invitation to Compete, Present in person at RHIC in Tulsa, Oklahoma. </a:t>
          </a:r>
        </a:p>
      </dgm:t>
    </dgm:pt>
    <dgm:pt modelId="{ED7FE82F-075F-4D51-ACCE-91A52A3621EC}" type="parTrans" cxnId="{BEAFB515-A5AB-4535-8316-F4FB79B250AD}">
      <dgm:prSet/>
      <dgm:spPr/>
      <dgm:t>
        <a:bodyPr/>
        <a:lstStyle/>
        <a:p>
          <a:endParaRPr lang="en-US" sz="2000"/>
        </a:p>
      </dgm:t>
    </dgm:pt>
    <dgm:pt modelId="{A8036652-EFAB-46E2-96FC-8FB8B1B3916A}" type="sibTrans" cxnId="{BEAFB515-A5AB-4535-8316-F4FB79B250AD}">
      <dgm:prSet/>
      <dgm:spPr/>
      <dgm:t>
        <a:bodyPr/>
        <a:lstStyle/>
        <a:p>
          <a:endParaRPr lang="en-US" sz="2000"/>
        </a:p>
      </dgm:t>
    </dgm:pt>
    <dgm:pt modelId="{F3946105-4587-C740-BD02-661A6992FBED}" type="pres">
      <dgm:prSet presAssocID="{9E238E51-6067-4486-ADE3-FEF00EB602ED}" presName="Name0" presStyleCnt="0">
        <dgm:presLayoutVars>
          <dgm:dir/>
          <dgm:animLvl val="lvl"/>
          <dgm:resizeHandles val="exact"/>
        </dgm:presLayoutVars>
      </dgm:prSet>
      <dgm:spPr/>
    </dgm:pt>
    <dgm:pt modelId="{312F7DC2-0A3B-D14F-AFCF-6954DDFB6782}" type="pres">
      <dgm:prSet presAssocID="{77D3ECF6-87B2-48BC-81CF-46FCA22E9B0D}" presName="linNode" presStyleCnt="0"/>
      <dgm:spPr/>
    </dgm:pt>
    <dgm:pt modelId="{7FA91C9E-21CE-2C4B-AC16-B72F4D83A1DB}" type="pres">
      <dgm:prSet presAssocID="{77D3ECF6-87B2-48BC-81CF-46FCA22E9B0D}" presName="parentText" presStyleLbl="node1" presStyleIdx="0" presStyleCnt="7">
        <dgm:presLayoutVars>
          <dgm:chMax val="1"/>
          <dgm:bulletEnabled val="1"/>
        </dgm:presLayoutVars>
      </dgm:prSet>
      <dgm:spPr/>
    </dgm:pt>
    <dgm:pt modelId="{5603B204-CC67-B147-85ED-CE24B010753E}" type="pres">
      <dgm:prSet presAssocID="{77D3ECF6-87B2-48BC-81CF-46FCA22E9B0D}" presName="descendantText" presStyleLbl="alignAccFollowNode1" presStyleIdx="0" presStyleCnt="7">
        <dgm:presLayoutVars>
          <dgm:bulletEnabled val="1"/>
        </dgm:presLayoutVars>
      </dgm:prSet>
      <dgm:spPr/>
    </dgm:pt>
    <dgm:pt modelId="{2ACF94E8-6CD4-164E-AC44-F61B094E7CA9}" type="pres">
      <dgm:prSet presAssocID="{71C0184D-D78A-482F-B682-3136C055AB9B}" presName="sp" presStyleCnt="0"/>
      <dgm:spPr/>
    </dgm:pt>
    <dgm:pt modelId="{54376D4D-7609-2347-9903-CFAB44427D7A}" type="pres">
      <dgm:prSet presAssocID="{1384F73D-FB67-4192-AB9F-8006D025974B}" presName="linNode" presStyleCnt="0"/>
      <dgm:spPr/>
    </dgm:pt>
    <dgm:pt modelId="{33BF22E2-18F4-8647-B5F1-4944A38F936A}" type="pres">
      <dgm:prSet presAssocID="{1384F73D-FB67-4192-AB9F-8006D025974B}" presName="parentText" presStyleLbl="node1" presStyleIdx="1" presStyleCnt="7">
        <dgm:presLayoutVars>
          <dgm:chMax val="1"/>
          <dgm:bulletEnabled val="1"/>
        </dgm:presLayoutVars>
      </dgm:prSet>
      <dgm:spPr/>
    </dgm:pt>
    <dgm:pt modelId="{58DCBFD5-EBAF-4141-B007-E8AC4D9226CF}" type="pres">
      <dgm:prSet presAssocID="{1384F73D-FB67-4192-AB9F-8006D025974B}" presName="descendantText" presStyleLbl="alignAccFollowNode1" presStyleIdx="1" presStyleCnt="7">
        <dgm:presLayoutVars>
          <dgm:bulletEnabled val="1"/>
        </dgm:presLayoutVars>
      </dgm:prSet>
      <dgm:spPr/>
    </dgm:pt>
    <dgm:pt modelId="{E08B5816-B0A1-7A45-92A9-B62940D3A82E}" type="pres">
      <dgm:prSet presAssocID="{4C5E0EBC-5CE3-41EA-84B9-29CDDB0869EA}" presName="sp" presStyleCnt="0"/>
      <dgm:spPr/>
    </dgm:pt>
    <dgm:pt modelId="{910EA502-3F21-3849-A5EA-7EF102F4C715}" type="pres">
      <dgm:prSet presAssocID="{72762D25-2161-4589-806A-2F9A94D0C54E}" presName="linNode" presStyleCnt="0"/>
      <dgm:spPr/>
    </dgm:pt>
    <dgm:pt modelId="{56860343-732F-3F4F-9B55-5BA0DB38D06A}" type="pres">
      <dgm:prSet presAssocID="{72762D25-2161-4589-806A-2F9A94D0C54E}" presName="parentText" presStyleLbl="node1" presStyleIdx="2" presStyleCnt="7">
        <dgm:presLayoutVars>
          <dgm:chMax val="1"/>
          <dgm:bulletEnabled val="1"/>
        </dgm:presLayoutVars>
      </dgm:prSet>
      <dgm:spPr/>
    </dgm:pt>
    <dgm:pt modelId="{F77F82B8-6981-AA4E-ADA6-E4A8D8480C43}" type="pres">
      <dgm:prSet presAssocID="{72762D25-2161-4589-806A-2F9A94D0C54E}" presName="descendantText" presStyleLbl="alignAccFollowNode1" presStyleIdx="2" presStyleCnt="7">
        <dgm:presLayoutVars>
          <dgm:bulletEnabled val="1"/>
        </dgm:presLayoutVars>
      </dgm:prSet>
      <dgm:spPr/>
    </dgm:pt>
    <dgm:pt modelId="{D927D431-C42D-1746-BD07-495757E6E687}" type="pres">
      <dgm:prSet presAssocID="{EF471E04-9018-4B2B-B010-3E1BB9F0A833}" presName="sp" presStyleCnt="0"/>
      <dgm:spPr/>
    </dgm:pt>
    <dgm:pt modelId="{BF5AC942-AA90-8D4C-81ED-06248A742971}" type="pres">
      <dgm:prSet presAssocID="{90B627FA-0FE6-4BB9-A108-DF0120E223EB}" presName="linNode" presStyleCnt="0"/>
      <dgm:spPr/>
    </dgm:pt>
    <dgm:pt modelId="{F5028631-15F4-C046-824E-C18B79391972}" type="pres">
      <dgm:prSet presAssocID="{90B627FA-0FE6-4BB9-A108-DF0120E223EB}" presName="parentText" presStyleLbl="node1" presStyleIdx="3" presStyleCnt="7">
        <dgm:presLayoutVars>
          <dgm:chMax val="1"/>
          <dgm:bulletEnabled val="1"/>
        </dgm:presLayoutVars>
      </dgm:prSet>
      <dgm:spPr/>
    </dgm:pt>
    <dgm:pt modelId="{BD944287-700E-424A-BFA6-08E4736EF5A3}" type="pres">
      <dgm:prSet presAssocID="{90B627FA-0FE6-4BB9-A108-DF0120E223EB}" presName="descendantText" presStyleLbl="alignAccFollowNode1" presStyleIdx="3" presStyleCnt="7">
        <dgm:presLayoutVars>
          <dgm:bulletEnabled val="1"/>
        </dgm:presLayoutVars>
      </dgm:prSet>
      <dgm:spPr/>
    </dgm:pt>
    <dgm:pt modelId="{D8E97FD2-EC81-A748-B927-4C934F9C34D2}" type="pres">
      <dgm:prSet presAssocID="{2BDF3990-9750-4EC6-8EAF-E0511AC81BA8}" presName="sp" presStyleCnt="0"/>
      <dgm:spPr/>
    </dgm:pt>
    <dgm:pt modelId="{CB31F67C-C8A1-6C42-A4C9-5CB19B104F61}" type="pres">
      <dgm:prSet presAssocID="{E64FB5F9-19D7-457F-876E-B132138646CA}" presName="linNode" presStyleCnt="0"/>
      <dgm:spPr/>
    </dgm:pt>
    <dgm:pt modelId="{DB24AF58-70B6-994F-8CDF-A969ED8A5E97}" type="pres">
      <dgm:prSet presAssocID="{E64FB5F9-19D7-457F-876E-B132138646CA}" presName="parentText" presStyleLbl="node1" presStyleIdx="4" presStyleCnt="7">
        <dgm:presLayoutVars>
          <dgm:chMax val="1"/>
          <dgm:bulletEnabled val="1"/>
        </dgm:presLayoutVars>
      </dgm:prSet>
      <dgm:spPr/>
    </dgm:pt>
    <dgm:pt modelId="{A7730FA6-D7C6-5F46-81AA-2ECD54EB5D3C}" type="pres">
      <dgm:prSet presAssocID="{E64FB5F9-19D7-457F-876E-B132138646CA}" presName="descendantText" presStyleLbl="alignAccFollowNode1" presStyleIdx="4" presStyleCnt="7">
        <dgm:presLayoutVars>
          <dgm:bulletEnabled val="1"/>
        </dgm:presLayoutVars>
      </dgm:prSet>
      <dgm:spPr/>
    </dgm:pt>
    <dgm:pt modelId="{59470F57-6E9A-E045-9FA2-87D470DB9CEB}" type="pres">
      <dgm:prSet presAssocID="{55D72953-B5AA-4A2F-B348-35929B614BC0}" presName="sp" presStyleCnt="0"/>
      <dgm:spPr/>
    </dgm:pt>
    <dgm:pt modelId="{CB251782-9297-9E44-BA4E-C4507E30AAA9}" type="pres">
      <dgm:prSet presAssocID="{2766C53E-5996-433F-982F-0151FB6A9EE6}" presName="linNode" presStyleCnt="0"/>
      <dgm:spPr/>
    </dgm:pt>
    <dgm:pt modelId="{4AF91EBE-F549-1541-9E4F-BA93C7371965}" type="pres">
      <dgm:prSet presAssocID="{2766C53E-5996-433F-982F-0151FB6A9EE6}" presName="parentText" presStyleLbl="node1" presStyleIdx="5" presStyleCnt="7">
        <dgm:presLayoutVars>
          <dgm:chMax val="1"/>
          <dgm:bulletEnabled val="1"/>
        </dgm:presLayoutVars>
      </dgm:prSet>
      <dgm:spPr/>
    </dgm:pt>
    <dgm:pt modelId="{BF56C62B-E655-454F-8F35-AB67D0D20570}" type="pres">
      <dgm:prSet presAssocID="{2766C53E-5996-433F-982F-0151FB6A9EE6}" presName="descendantText" presStyleLbl="alignAccFollowNode1" presStyleIdx="5" presStyleCnt="7">
        <dgm:presLayoutVars>
          <dgm:bulletEnabled val="1"/>
        </dgm:presLayoutVars>
      </dgm:prSet>
      <dgm:spPr/>
    </dgm:pt>
    <dgm:pt modelId="{3463E563-961E-B443-9947-9173C32EE218}" type="pres">
      <dgm:prSet presAssocID="{272D74E1-0E4E-4C3C-993A-F5008C5A7564}" presName="sp" presStyleCnt="0"/>
      <dgm:spPr/>
    </dgm:pt>
    <dgm:pt modelId="{D5093155-570E-5342-A424-5147DAE74CE6}" type="pres">
      <dgm:prSet presAssocID="{529E4328-D5C2-4E8E-8E3F-963211DFEF44}" presName="linNode" presStyleCnt="0"/>
      <dgm:spPr/>
    </dgm:pt>
    <dgm:pt modelId="{D81A8AAD-6029-8F41-BA20-33F466611C3C}" type="pres">
      <dgm:prSet presAssocID="{529E4328-D5C2-4E8E-8E3F-963211DFEF44}" presName="parentText" presStyleLbl="node1" presStyleIdx="6" presStyleCnt="7">
        <dgm:presLayoutVars>
          <dgm:chMax val="1"/>
          <dgm:bulletEnabled val="1"/>
        </dgm:presLayoutVars>
      </dgm:prSet>
      <dgm:spPr/>
    </dgm:pt>
    <dgm:pt modelId="{C376B716-6EF0-A745-B610-E3E17B0743AC}" type="pres">
      <dgm:prSet presAssocID="{529E4328-D5C2-4E8E-8E3F-963211DFEF44}" presName="descendantText" presStyleLbl="alignAccFollowNode1" presStyleIdx="6" presStyleCnt="7">
        <dgm:presLayoutVars>
          <dgm:bulletEnabled val="1"/>
        </dgm:presLayoutVars>
      </dgm:prSet>
      <dgm:spPr/>
    </dgm:pt>
  </dgm:ptLst>
  <dgm:cxnLst>
    <dgm:cxn modelId="{F96BF600-495E-45D4-B958-442AD49B12CF}" srcId="{9E238E51-6067-4486-ADE3-FEF00EB602ED}" destId="{72762D25-2161-4589-806A-2F9A94D0C54E}" srcOrd="2" destOrd="0" parTransId="{E0D2B731-9135-4D6E-9342-AC78F35FC9C9}" sibTransId="{EF471E04-9018-4B2B-B010-3E1BB9F0A833}"/>
    <dgm:cxn modelId="{FC4B0E10-B383-934A-9E99-7136679731E5}" type="presOf" srcId="{72762D25-2161-4589-806A-2F9A94D0C54E}" destId="{56860343-732F-3F4F-9B55-5BA0DB38D06A}" srcOrd="0" destOrd="0" presId="urn:microsoft.com/office/officeart/2005/8/layout/vList5"/>
    <dgm:cxn modelId="{BEAFB515-A5AB-4535-8316-F4FB79B250AD}" srcId="{529E4328-D5C2-4E8E-8E3F-963211DFEF44}" destId="{D05285E2-E618-4B57-99DD-A11E16E48CA8}" srcOrd="0" destOrd="0" parTransId="{ED7FE82F-075F-4D51-ACCE-91A52A3621EC}" sibTransId="{A8036652-EFAB-46E2-96FC-8FB8B1B3916A}"/>
    <dgm:cxn modelId="{BDCDC715-8952-674C-A0E3-B295C0B24940}" type="presOf" srcId="{63086B49-EE9E-41CA-8F05-A6A0666942E2}" destId="{58DCBFD5-EBAF-4141-B007-E8AC4D9226CF}" srcOrd="0" destOrd="0" presId="urn:microsoft.com/office/officeart/2005/8/layout/vList5"/>
    <dgm:cxn modelId="{AF6CC51D-4507-4B88-ACD1-1A6458032CB1}" srcId="{1384F73D-FB67-4192-AB9F-8006D025974B}" destId="{63086B49-EE9E-41CA-8F05-A6A0666942E2}" srcOrd="0" destOrd="0" parTransId="{F5F2B7A0-D1C9-4C52-A300-358086F5D179}" sibTransId="{04D7CF14-35BB-468B-966E-CAE855B09490}"/>
    <dgm:cxn modelId="{3142BE26-395B-47B7-B822-232CB6BDD17D}" srcId="{9E238E51-6067-4486-ADE3-FEF00EB602ED}" destId="{90B627FA-0FE6-4BB9-A108-DF0120E223EB}" srcOrd="3" destOrd="0" parTransId="{2E3CCF73-4D0F-4EC9-BC3B-85CF3B52FBC2}" sibTransId="{2BDF3990-9750-4EC6-8EAF-E0511AC81BA8}"/>
    <dgm:cxn modelId="{45EB2628-04E4-864E-8E7A-41E107709CC6}" type="presOf" srcId="{529E4328-D5C2-4E8E-8E3F-963211DFEF44}" destId="{D81A8AAD-6029-8F41-BA20-33F466611C3C}" srcOrd="0" destOrd="0" presId="urn:microsoft.com/office/officeart/2005/8/layout/vList5"/>
    <dgm:cxn modelId="{3C7F2830-A6F7-9845-A552-B02C61D344CF}" type="presOf" srcId="{77D3ECF6-87B2-48BC-81CF-46FCA22E9B0D}" destId="{7FA91C9E-21CE-2C4B-AC16-B72F4D83A1DB}" srcOrd="0" destOrd="0" presId="urn:microsoft.com/office/officeart/2005/8/layout/vList5"/>
    <dgm:cxn modelId="{E820243C-ADD1-47A9-9550-1A0E24717348}" srcId="{E64FB5F9-19D7-457F-876E-B132138646CA}" destId="{E62908DF-F194-448A-A2C5-0CA8C9534C1D}" srcOrd="0" destOrd="0" parTransId="{E2F17A4F-570A-4D55-9B2E-DE20F8361BBC}" sibTransId="{9E906D1C-99CF-44DA-A0D9-C8C168D6D3AD}"/>
    <dgm:cxn modelId="{A2D8253D-E962-4059-9224-E49C80A17141}" srcId="{9E238E51-6067-4486-ADE3-FEF00EB602ED}" destId="{77D3ECF6-87B2-48BC-81CF-46FCA22E9B0D}" srcOrd="0" destOrd="0" parTransId="{79018BD3-6096-4CEB-A474-B968B8CFFC61}" sibTransId="{71C0184D-D78A-482F-B682-3136C055AB9B}"/>
    <dgm:cxn modelId="{B75A894A-30C3-4049-A4CD-4EBEF5D64902}" srcId="{9E238E51-6067-4486-ADE3-FEF00EB602ED}" destId="{E64FB5F9-19D7-457F-876E-B132138646CA}" srcOrd="4" destOrd="0" parTransId="{AECFB3B2-CA25-4BE2-AAC1-D8BC96399866}" sibTransId="{55D72953-B5AA-4A2F-B348-35929B614BC0}"/>
    <dgm:cxn modelId="{3B6EE357-1B13-42A4-BC8F-58C0C0B67213}" srcId="{77D3ECF6-87B2-48BC-81CF-46FCA22E9B0D}" destId="{0D9B7CDB-0C81-46F0-94D0-6315A596DE23}" srcOrd="0" destOrd="0" parTransId="{B2DA450C-6EBD-4055-8243-0F92A61EFAAA}" sibTransId="{173712BB-8D68-4ED4-8DAA-326BE71634B3}"/>
    <dgm:cxn modelId="{5443AB5F-DCA5-47BB-BE86-3C96B0A8557C}" srcId="{9E238E51-6067-4486-ADE3-FEF00EB602ED}" destId="{1384F73D-FB67-4192-AB9F-8006D025974B}" srcOrd="1" destOrd="0" parTransId="{9848A571-AACF-4B00-BBAA-E56895158681}" sibTransId="{4C5E0EBC-5CE3-41EA-84B9-29CDDB0869EA}"/>
    <dgm:cxn modelId="{12367D62-5D6D-C144-9340-5D483056ED4D}" type="presOf" srcId="{9E238E51-6067-4486-ADE3-FEF00EB602ED}" destId="{F3946105-4587-C740-BD02-661A6992FBED}" srcOrd="0" destOrd="0" presId="urn:microsoft.com/office/officeart/2005/8/layout/vList5"/>
    <dgm:cxn modelId="{80597975-E09D-104E-9F2F-0D5A26896C8A}" type="presOf" srcId="{90B627FA-0FE6-4BB9-A108-DF0120E223EB}" destId="{F5028631-15F4-C046-824E-C18B79391972}" srcOrd="0" destOrd="0" presId="urn:microsoft.com/office/officeart/2005/8/layout/vList5"/>
    <dgm:cxn modelId="{72BBB776-9B5D-D542-BCA2-BF5E7A8296B9}" type="presOf" srcId="{04F50BBD-CB77-42F5-BC2B-D0A4589AAF3B}" destId="{BD944287-700E-424A-BFA6-08E4736EF5A3}" srcOrd="0" destOrd="0" presId="urn:microsoft.com/office/officeart/2005/8/layout/vList5"/>
    <dgm:cxn modelId="{C8FCD777-551F-4441-B0B7-9334B2C61F50}" srcId="{72762D25-2161-4589-806A-2F9A94D0C54E}" destId="{0D78CA8F-47BD-4951-98A6-3E57BB276368}" srcOrd="0" destOrd="0" parTransId="{4606E3DD-35BC-4FFA-81B1-59B357B1F76A}" sibTransId="{81E90CC7-CA0A-43B3-8AED-33506297FC85}"/>
    <dgm:cxn modelId="{662C569B-1418-A246-928E-04271C8CBCD7}" type="presOf" srcId="{0D78CA8F-47BD-4951-98A6-3E57BB276368}" destId="{F77F82B8-6981-AA4E-ADA6-E4A8D8480C43}" srcOrd="0" destOrd="0" presId="urn:microsoft.com/office/officeart/2005/8/layout/vList5"/>
    <dgm:cxn modelId="{69ABC3A4-CB0A-4F62-984E-B94D4ABA1A85}" srcId="{9E238E51-6067-4486-ADE3-FEF00EB602ED}" destId="{529E4328-D5C2-4E8E-8E3F-963211DFEF44}" srcOrd="6" destOrd="0" parTransId="{2CE1BA64-A69A-4570-8B8F-C26D17942FBA}" sibTransId="{2A2AA0AB-EE9C-4330-B892-9925EF85C470}"/>
    <dgm:cxn modelId="{B002D4A8-697C-45F3-B394-47EB54EE5C21}" srcId="{90B627FA-0FE6-4BB9-A108-DF0120E223EB}" destId="{04F50BBD-CB77-42F5-BC2B-D0A4589AAF3B}" srcOrd="0" destOrd="0" parTransId="{BD82DA05-7328-4A9B-AF4B-A8CA97ED10FA}" sibTransId="{DC3889D6-E589-4C87-A28C-D0D7C54B488A}"/>
    <dgm:cxn modelId="{989466AB-DE3C-4C37-8025-71BECAD29633}" srcId="{9E238E51-6067-4486-ADE3-FEF00EB602ED}" destId="{2766C53E-5996-433F-982F-0151FB6A9EE6}" srcOrd="5" destOrd="0" parTransId="{6A197B88-0130-40B6-97EE-928FC51957C2}" sibTransId="{272D74E1-0E4E-4C3C-993A-F5008C5A7564}"/>
    <dgm:cxn modelId="{68A922B1-E233-9B45-A680-9737F90EBCEF}" type="presOf" srcId="{E64FB5F9-19D7-457F-876E-B132138646CA}" destId="{DB24AF58-70B6-994F-8CDF-A969ED8A5E97}" srcOrd="0" destOrd="0" presId="urn:microsoft.com/office/officeart/2005/8/layout/vList5"/>
    <dgm:cxn modelId="{C523C0B5-341E-8B46-8F16-2BB63DE1FE38}" type="presOf" srcId="{2766C53E-5996-433F-982F-0151FB6A9EE6}" destId="{4AF91EBE-F549-1541-9E4F-BA93C7371965}" srcOrd="0" destOrd="0" presId="urn:microsoft.com/office/officeart/2005/8/layout/vList5"/>
    <dgm:cxn modelId="{93A2B0B7-C7FA-0342-81B7-0EAD0318E27F}" type="presOf" srcId="{E62908DF-F194-448A-A2C5-0CA8C9534C1D}" destId="{A7730FA6-D7C6-5F46-81AA-2ECD54EB5D3C}" srcOrd="0" destOrd="0" presId="urn:microsoft.com/office/officeart/2005/8/layout/vList5"/>
    <dgm:cxn modelId="{F072A5BE-304A-DC4B-B2F2-1EFC98FB137B}" type="presOf" srcId="{69DB97A8-C71F-4E55-B1E8-96C8054D9579}" destId="{BF56C62B-E655-454F-8F35-AB67D0D20570}" srcOrd="0" destOrd="0" presId="urn:microsoft.com/office/officeart/2005/8/layout/vList5"/>
    <dgm:cxn modelId="{1EB4C1CA-70FF-2442-B152-929D1EA32158}" type="presOf" srcId="{0D9B7CDB-0C81-46F0-94D0-6315A596DE23}" destId="{5603B204-CC67-B147-85ED-CE24B010753E}" srcOrd="0" destOrd="0" presId="urn:microsoft.com/office/officeart/2005/8/layout/vList5"/>
    <dgm:cxn modelId="{E1BBD2DD-B0D2-4B1A-9459-C5632C6F7A4C}" srcId="{2766C53E-5996-433F-982F-0151FB6A9EE6}" destId="{69DB97A8-C71F-4E55-B1E8-96C8054D9579}" srcOrd="0" destOrd="0" parTransId="{D5A7A06B-356C-4D40-A9B1-0FD63D1D20A4}" sibTransId="{0D663530-9DB6-4FD3-9B35-87BB7084D138}"/>
    <dgm:cxn modelId="{F7B9A5F3-2E19-AF4B-810D-5B3201B87792}" type="presOf" srcId="{D05285E2-E618-4B57-99DD-A11E16E48CA8}" destId="{C376B716-6EF0-A745-B610-E3E17B0743AC}" srcOrd="0" destOrd="0" presId="urn:microsoft.com/office/officeart/2005/8/layout/vList5"/>
    <dgm:cxn modelId="{BFE425F5-1953-8242-9D3F-14647E8DE5B9}" type="presOf" srcId="{1384F73D-FB67-4192-AB9F-8006D025974B}" destId="{33BF22E2-18F4-8647-B5F1-4944A38F936A}" srcOrd="0" destOrd="0" presId="urn:microsoft.com/office/officeart/2005/8/layout/vList5"/>
    <dgm:cxn modelId="{CA00764E-0701-8A4A-BC5B-FA42DFE718D8}" type="presParOf" srcId="{F3946105-4587-C740-BD02-661A6992FBED}" destId="{312F7DC2-0A3B-D14F-AFCF-6954DDFB6782}" srcOrd="0" destOrd="0" presId="urn:microsoft.com/office/officeart/2005/8/layout/vList5"/>
    <dgm:cxn modelId="{180BB190-69D4-DF4C-8BC6-968175281091}" type="presParOf" srcId="{312F7DC2-0A3B-D14F-AFCF-6954DDFB6782}" destId="{7FA91C9E-21CE-2C4B-AC16-B72F4D83A1DB}" srcOrd="0" destOrd="0" presId="urn:microsoft.com/office/officeart/2005/8/layout/vList5"/>
    <dgm:cxn modelId="{2CFD52CA-5A17-3F45-85F8-427D4CC101A3}" type="presParOf" srcId="{312F7DC2-0A3B-D14F-AFCF-6954DDFB6782}" destId="{5603B204-CC67-B147-85ED-CE24B010753E}" srcOrd="1" destOrd="0" presId="urn:microsoft.com/office/officeart/2005/8/layout/vList5"/>
    <dgm:cxn modelId="{E4943146-7FD7-9043-B2BE-02FF03B4C3F6}" type="presParOf" srcId="{F3946105-4587-C740-BD02-661A6992FBED}" destId="{2ACF94E8-6CD4-164E-AC44-F61B094E7CA9}" srcOrd="1" destOrd="0" presId="urn:microsoft.com/office/officeart/2005/8/layout/vList5"/>
    <dgm:cxn modelId="{5527C442-F3C0-EA45-988D-A98C857C76F4}" type="presParOf" srcId="{F3946105-4587-C740-BD02-661A6992FBED}" destId="{54376D4D-7609-2347-9903-CFAB44427D7A}" srcOrd="2" destOrd="0" presId="urn:microsoft.com/office/officeart/2005/8/layout/vList5"/>
    <dgm:cxn modelId="{A18587AD-6437-4D47-B63C-FD3B5D01C82A}" type="presParOf" srcId="{54376D4D-7609-2347-9903-CFAB44427D7A}" destId="{33BF22E2-18F4-8647-B5F1-4944A38F936A}" srcOrd="0" destOrd="0" presId="urn:microsoft.com/office/officeart/2005/8/layout/vList5"/>
    <dgm:cxn modelId="{86E50852-89E4-1945-A205-E11B073E620D}" type="presParOf" srcId="{54376D4D-7609-2347-9903-CFAB44427D7A}" destId="{58DCBFD5-EBAF-4141-B007-E8AC4D9226CF}" srcOrd="1" destOrd="0" presId="urn:microsoft.com/office/officeart/2005/8/layout/vList5"/>
    <dgm:cxn modelId="{8F449D92-B07E-5A4B-80D8-25F3611D8595}" type="presParOf" srcId="{F3946105-4587-C740-BD02-661A6992FBED}" destId="{E08B5816-B0A1-7A45-92A9-B62940D3A82E}" srcOrd="3" destOrd="0" presId="urn:microsoft.com/office/officeart/2005/8/layout/vList5"/>
    <dgm:cxn modelId="{2A6178F4-7A7B-F94E-8ED3-F87FB149CED3}" type="presParOf" srcId="{F3946105-4587-C740-BD02-661A6992FBED}" destId="{910EA502-3F21-3849-A5EA-7EF102F4C715}" srcOrd="4" destOrd="0" presId="urn:microsoft.com/office/officeart/2005/8/layout/vList5"/>
    <dgm:cxn modelId="{3CCAF500-93DB-E348-B832-87A246AAAF3E}" type="presParOf" srcId="{910EA502-3F21-3849-A5EA-7EF102F4C715}" destId="{56860343-732F-3F4F-9B55-5BA0DB38D06A}" srcOrd="0" destOrd="0" presId="urn:microsoft.com/office/officeart/2005/8/layout/vList5"/>
    <dgm:cxn modelId="{1D27D978-5898-2542-815A-64EEC6804026}" type="presParOf" srcId="{910EA502-3F21-3849-A5EA-7EF102F4C715}" destId="{F77F82B8-6981-AA4E-ADA6-E4A8D8480C43}" srcOrd="1" destOrd="0" presId="urn:microsoft.com/office/officeart/2005/8/layout/vList5"/>
    <dgm:cxn modelId="{BCD59310-3B27-4D46-A0D3-CCB8A8AF82BE}" type="presParOf" srcId="{F3946105-4587-C740-BD02-661A6992FBED}" destId="{D927D431-C42D-1746-BD07-495757E6E687}" srcOrd="5" destOrd="0" presId="urn:microsoft.com/office/officeart/2005/8/layout/vList5"/>
    <dgm:cxn modelId="{0F8C887E-2948-4248-9713-09B8F256CC30}" type="presParOf" srcId="{F3946105-4587-C740-BD02-661A6992FBED}" destId="{BF5AC942-AA90-8D4C-81ED-06248A742971}" srcOrd="6" destOrd="0" presId="urn:microsoft.com/office/officeart/2005/8/layout/vList5"/>
    <dgm:cxn modelId="{165A4539-9E38-D64E-A226-EAA948055031}" type="presParOf" srcId="{BF5AC942-AA90-8D4C-81ED-06248A742971}" destId="{F5028631-15F4-C046-824E-C18B79391972}" srcOrd="0" destOrd="0" presId="urn:microsoft.com/office/officeart/2005/8/layout/vList5"/>
    <dgm:cxn modelId="{25E258B4-41EE-4544-A685-6C452FB227AD}" type="presParOf" srcId="{BF5AC942-AA90-8D4C-81ED-06248A742971}" destId="{BD944287-700E-424A-BFA6-08E4736EF5A3}" srcOrd="1" destOrd="0" presId="urn:microsoft.com/office/officeart/2005/8/layout/vList5"/>
    <dgm:cxn modelId="{6F6DE17F-6FE1-7A43-8FA0-122E010A4906}" type="presParOf" srcId="{F3946105-4587-C740-BD02-661A6992FBED}" destId="{D8E97FD2-EC81-A748-B927-4C934F9C34D2}" srcOrd="7" destOrd="0" presId="urn:microsoft.com/office/officeart/2005/8/layout/vList5"/>
    <dgm:cxn modelId="{98DAADEA-D451-394D-AC18-06E7AA8F08F6}" type="presParOf" srcId="{F3946105-4587-C740-BD02-661A6992FBED}" destId="{CB31F67C-C8A1-6C42-A4C9-5CB19B104F61}" srcOrd="8" destOrd="0" presId="urn:microsoft.com/office/officeart/2005/8/layout/vList5"/>
    <dgm:cxn modelId="{26C8223F-623F-464E-A6E3-2CFE60E4A3E7}" type="presParOf" srcId="{CB31F67C-C8A1-6C42-A4C9-5CB19B104F61}" destId="{DB24AF58-70B6-994F-8CDF-A969ED8A5E97}" srcOrd="0" destOrd="0" presId="urn:microsoft.com/office/officeart/2005/8/layout/vList5"/>
    <dgm:cxn modelId="{DEF3BB7D-1B4E-5C43-AA7C-A437142CFB62}" type="presParOf" srcId="{CB31F67C-C8A1-6C42-A4C9-5CB19B104F61}" destId="{A7730FA6-D7C6-5F46-81AA-2ECD54EB5D3C}" srcOrd="1" destOrd="0" presId="urn:microsoft.com/office/officeart/2005/8/layout/vList5"/>
    <dgm:cxn modelId="{D2147DDB-80D4-7F4F-8866-20F01573FC9C}" type="presParOf" srcId="{F3946105-4587-C740-BD02-661A6992FBED}" destId="{59470F57-6E9A-E045-9FA2-87D470DB9CEB}" srcOrd="9" destOrd="0" presId="urn:microsoft.com/office/officeart/2005/8/layout/vList5"/>
    <dgm:cxn modelId="{F1A373B5-3490-AF41-97DA-BFA52E22C947}" type="presParOf" srcId="{F3946105-4587-C740-BD02-661A6992FBED}" destId="{CB251782-9297-9E44-BA4E-C4507E30AAA9}" srcOrd="10" destOrd="0" presId="urn:microsoft.com/office/officeart/2005/8/layout/vList5"/>
    <dgm:cxn modelId="{328615E2-707F-7540-9EEF-112EDC8D38EA}" type="presParOf" srcId="{CB251782-9297-9E44-BA4E-C4507E30AAA9}" destId="{4AF91EBE-F549-1541-9E4F-BA93C7371965}" srcOrd="0" destOrd="0" presId="urn:microsoft.com/office/officeart/2005/8/layout/vList5"/>
    <dgm:cxn modelId="{7831797D-E35F-8D4C-AFE1-9A6B5230FE09}" type="presParOf" srcId="{CB251782-9297-9E44-BA4E-C4507E30AAA9}" destId="{BF56C62B-E655-454F-8F35-AB67D0D20570}" srcOrd="1" destOrd="0" presId="urn:microsoft.com/office/officeart/2005/8/layout/vList5"/>
    <dgm:cxn modelId="{B2EFBF13-D967-0E47-97E7-286E0F7662B6}" type="presParOf" srcId="{F3946105-4587-C740-BD02-661A6992FBED}" destId="{3463E563-961E-B443-9947-9173C32EE218}" srcOrd="11" destOrd="0" presId="urn:microsoft.com/office/officeart/2005/8/layout/vList5"/>
    <dgm:cxn modelId="{6B0270EA-131C-8E44-9AD5-A50127B07BE4}" type="presParOf" srcId="{F3946105-4587-C740-BD02-661A6992FBED}" destId="{D5093155-570E-5342-A424-5147DAE74CE6}" srcOrd="12" destOrd="0" presId="urn:microsoft.com/office/officeart/2005/8/layout/vList5"/>
    <dgm:cxn modelId="{90A707BB-4914-DE4B-BE64-37812B4D1872}" type="presParOf" srcId="{D5093155-570E-5342-A424-5147DAE74CE6}" destId="{D81A8AAD-6029-8F41-BA20-33F466611C3C}" srcOrd="0" destOrd="0" presId="urn:microsoft.com/office/officeart/2005/8/layout/vList5"/>
    <dgm:cxn modelId="{CE2F74DA-633A-FD4D-B948-088DE3ED7A2D}" type="presParOf" srcId="{D5093155-570E-5342-A424-5147DAE74CE6}" destId="{C376B716-6EF0-A745-B610-E3E17B0743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4A073-EE34-4AA7-981E-8B2D1362BD7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6093436-CD1C-415C-91B6-24EEBA50D0B6}">
      <dgm:prSet/>
      <dgm:spPr/>
      <dgm:t>
        <a:bodyPr/>
        <a:lstStyle/>
        <a:p>
          <a:r>
            <a:rPr lang="en-US"/>
            <a:t>OSU tech/app center consultation:</a:t>
          </a:r>
        </a:p>
      </dgm:t>
    </dgm:pt>
    <dgm:pt modelId="{C35F148F-26D3-4284-8AF1-7C57BDB07EDC}" type="parTrans" cxnId="{907937B8-EEDD-44E2-92F7-E51ADFAECE42}">
      <dgm:prSet/>
      <dgm:spPr/>
      <dgm:t>
        <a:bodyPr/>
        <a:lstStyle/>
        <a:p>
          <a:endParaRPr lang="en-US"/>
        </a:p>
      </dgm:t>
    </dgm:pt>
    <dgm:pt modelId="{2EFACF29-1325-4F27-B325-D9F7210ADE38}" type="sibTrans" cxnId="{907937B8-EEDD-44E2-92F7-E51ADFAECE42}">
      <dgm:prSet/>
      <dgm:spPr/>
      <dgm:t>
        <a:bodyPr/>
        <a:lstStyle/>
        <a:p>
          <a:endParaRPr lang="en-US"/>
        </a:p>
      </dgm:t>
    </dgm:pt>
    <dgm:pt modelId="{3E27429F-9BA2-47C5-849D-A09F532AD140}">
      <dgm:prSet/>
      <dgm:spPr/>
      <dgm:t>
        <a:bodyPr/>
        <a:lstStyle/>
        <a:p>
          <a:r>
            <a:rPr lang="en-US"/>
            <a:t>Competitors interested in consulting OSU about how to tech-enable their idea can consult for free with the Director of the OSU App Center. Tech consultations are expected to be around 15 minutes. Competitors interested in connecting with an OSU subject matter expert for consultation can request such a connection. People may want to know current leading technology in an area, promising new models, or just get a chance to receive feedback on their idea. All these consultations are available through </a:t>
          </a:r>
          <a:r>
            <a:rPr lang="en-US" u="sng">
              <a:hlinkClick xmlns:r="http://schemas.openxmlformats.org/officeDocument/2006/relationships" r:id="rId1"/>
            </a:rPr>
            <a:t>Marjorie.erdmann@okstate.edu</a:t>
          </a:r>
          <a:r>
            <a:rPr lang="en-US"/>
            <a:t>. </a:t>
          </a:r>
        </a:p>
      </dgm:t>
    </dgm:pt>
    <dgm:pt modelId="{7BC00FFD-1B03-42C2-AA5B-29A5E88D25D8}" type="parTrans" cxnId="{33F38458-EA10-4D70-B9C4-98912F74E3B4}">
      <dgm:prSet/>
      <dgm:spPr/>
      <dgm:t>
        <a:bodyPr/>
        <a:lstStyle/>
        <a:p>
          <a:endParaRPr lang="en-US"/>
        </a:p>
      </dgm:t>
    </dgm:pt>
    <dgm:pt modelId="{0936EA8F-7B41-4F25-BEE5-4652A465F341}" type="sibTrans" cxnId="{33F38458-EA10-4D70-B9C4-98912F74E3B4}">
      <dgm:prSet/>
      <dgm:spPr/>
      <dgm:t>
        <a:bodyPr/>
        <a:lstStyle/>
        <a:p>
          <a:endParaRPr lang="en-US"/>
        </a:p>
      </dgm:t>
    </dgm:pt>
    <dgm:pt modelId="{876B1FD0-FA20-4786-8B34-3EEC00E1AE41}">
      <dgm:prSet/>
      <dgm:spPr/>
      <dgm:t>
        <a:bodyPr/>
        <a:lstStyle/>
        <a:p>
          <a:r>
            <a:rPr lang="en-US"/>
            <a:t>Community Connection assistance:</a:t>
          </a:r>
        </a:p>
      </dgm:t>
    </dgm:pt>
    <dgm:pt modelId="{7A34BB58-F670-4ACC-B355-D3FDD3FA0216}" type="parTrans" cxnId="{7B116EB9-217A-46D6-BD7B-6E546E72232F}">
      <dgm:prSet/>
      <dgm:spPr/>
      <dgm:t>
        <a:bodyPr/>
        <a:lstStyle/>
        <a:p>
          <a:endParaRPr lang="en-US"/>
        </a:p>
      </dgm:t>
    </dgm:pt>
    <dgm:pt modelId="{23D1F09B-83A4-451D-AB28-445F3AB00E3F}" type="sibTrans" cxnId="{7B116EB9-217A-46D6-BD7B-6E546E72232F}">
      <dgm:prSet/>
      <dgm:spPr/>
      <dgm:t>
        <a:bodyPr/>
        <a:lstStyle/>
        <a:p>
          <a:endParaRPr lang="en-US"/>
        </a:p>
      </dgm:t>
    </dgm:pt>
    <dgm:pt modelId="{8CFDED9A-B634-47A3-9BCC-9BA96587D08F}">
      <dgm:prSet/>
      <dgm:spPr/>
      <dgm:t>
        <a:bodyPr/>
        <a:lstStyle/>
        <a:p>
          <a:r>
            <a:rPr lang="en-US"/>
            <a:t>Participants wanting to contribute to their local or hometown teams or those who may need assistance in connecting with other local rural innovators can reach out to be connected with persons in those areas. All these connections are made through Laura Ross at </a:t>
          </a:r>
          <a:r>
            <a:rPr lang="en-US" u="sng">
              <a:hlinkClick xmlns:r="http://schemas.openxmlformats.org/officeDocument/2006/relationships" r:id="rId2"/>
            </a:rPr>
            <a:t>laura@publichealthok.org</a:t>
          </a:r>
          <a:r>
            <a:rPr lang="en-US"/>
            <a:t>.  </a:t>
          </a:r>
        </a:p>
      </dgm:t>
    </dgm:pt>
    <dgm:pt modelId="{E3194CF7-57C9-404B-880D-0887B5C9D46E}" type="parTrans" cxnId="{C6529454-6F7E-4E69-BF9A-822E225AE9A9}">
      <dgm:prSet/>
      <dgm:spPr/>
      <dgm:t>
        <a:bodyPr/>
        <a:lstStyle/>
        <a:p>
          <a:endParaRPr lang="en-US"/>
        </a:p>
      </dgm:t>
    </dgm:pt>
    <dgm:pt modelId="{93D2A599-7CEA-4071-96C2-DB973CBB0C5E}" type="sibTrans" cxnId="{C6529454-6F7E-4E69-BF9A-822E225AE9A9}">
      <dgm:prSet/>
      <dgm:spPr/>
      <dgm:t>
        <a:bodyPr/>
        <a:lstStyle/>
        <a:p>
          <a:endParaRPr lang="en-US"/>
        </a:p>
      </dgm:t>
    </dgm:pt>
    <dgm:pt modelId="{73DDE471-F49A-E741-870F-CBE4842465E3}" type="pres">
      <dgm:prSet presAssocID="{A594A073-EE34-4AA7-981E-8B2D1362BD7B}" presName="linear" presStyleCnt="0">
        <dgm:presLayoutVars>
          <dgm:animLvl val="lvl"/>
          <dgm:resizeHandles val="exact"/>
        </dgm:presLayoutVars>
      </dgm:prSet>
      <dgm:spPr/>
    </dgm:pt>
    <dgm:pt modelId="{54CC3294-7428-5449-8C74-E620693F6324}" type="pres">
      <dgm:prSet presAssocID="{46093436-CD1C-415C-91B6-24EEBA50D0B6}" presName="parentText" presStyleLbl="node1" presStyleIdx="0" presStyleCnt="2">
        <dgm:presLayoutVars>
          <dgm:chMax val="0"/>
          <dgm:bulletEnabled val="1"/>
        </dgm:presLayoutVars>
      </dgm:prSet>
      <dgm:spPr/>
    </dgm:pt>
    <dgm:pt modelId="{3D38CAE6-92F2-BB4F-9E90-3ABFCCE7E17A}" type="pres">
      <dgm:prSet presAssocID="{46093436-CD1C-415C-91B6-24EEBA50D0B6}" presName="childText" presStyleLbl="revTx" presStyleIdx="0" presStyleCnt="2">
        <dgm:presLayoutVars>
          <dgm:bulletEnabled val="1"/>
        </dgm:presLayoutVars>
      </dgm:prSet>
      <dgm:spPr/>
    </dgm:pt>
    <dgm:pt modelId="{3E4779AB-A383-CB46-AFB3-C54A57DD6521}" type="pres">
      <dgm:prSet presAssocID="{876B1FD0-FA20-4786-8B34-3EEC00E1AE41}" presName="parentText" presStyleLbl="node1" presStyleIdx="1" presStyleCnt="2">
        <dgm:presLayoutVars>
          <dgm:chMax val="0"/>
          <dgm:bulletEnabled val="1"/>
        </dgm:presLayoutVars>
      </dgm:prSet>
      <dgm:spPr/>
    </dgm:pt>
    <dgm:pt modelId="{BDD4FC04-ADB6-D041-9B78-2B375A856D6A}" type="pres">
      <dgm:prSet presAssocID="{876B1FD0-FA20-4786-8B34-3EEC00E1AE41}" presName="childText" presStyleLbl="revTx" presStyleIdx="1" presStyleCnt="2">
        <dgm:presLayoutVars>
          <dgm:bulletEnabled val="1"/>
        </dgm:presLayoutVars>
      </dgm:prSet>
      <dgm:spPr/>
    </dgm:pt>
  </dgm:ptLst>
  <dgm:cxnLst>
    <dgm:cxn modelId="{C6529454-6F7E-4E69-BF9A-822E225AE9A9}" srcId="{876B1FD0-FA20-4786-8B34-3EEC00E1AE41}" destId="{8CFDED9A-B634-47A3-9BCC-9BA96587D08F}" srcOrd="0" destOrd="0" parTransId="{E3194CF7-57C9-404B-880D-0887B5C9D46E}" sibTransId="{93D2A599-7CEA-4071-96C2-DB973CBB0C5E}"/>
    <dgm:cxn modelId="{33F38458-EA10-4D70-B9C4-98912F74E3B4}" srcId="{46093436-CD1C-415C-91B6-24EEBA50D0B6}" destId="{3E27429F-9BA2-47C5-849D-A09F532AD140}" srcOrd="0" destOrd="0" parTransId="{7BC00FFD-1B03-42C2-AA5B-29A5E88D25D8}" sibTransId="{0936EA8F-7B41-4F25-BEE5-4652A465F341}"/>
    <dgm:cxn modelId="{7F08EF5D-49A9-FB46-973A-35C6C2D072EF}" type="presOf" srcId="{876B1FD0-FA20-4786-8B34-3EEC00E1AE41}" destId="{3E4779AB-A383-CB46-AFB3-C54A57DD6521}" srcOrd="0" destOrd="0" presId="urn:microsoft.com/office/officeart/2005/8/layout/vList2"/>
    <dgm:cxn modelId="{D3B6E966-B0B8-304E-99ED-078288CC4A15}" type="presOf" srcId="{3E27429F-9BA2-47C5-849D-A09F532AD140}" destId="{3D38CAE6-92F2-BB4F-9E90-3ABFCCE7E17A}" srcOrd="0" destOrd="0" presId="urn:microsoft.com/office/officeart/2005/8/layout/vList2"/>
    <dgm:cxn modelId="{907937B8-EEDD-44E2-92F7-E51ADFAECE42}" srcId="{A594A073-EE34-4AA7-981E-8B2D1362BD7B}" destId="{46093436-CD1C-415C-91B6-24EEBA50D0B6}" srcOrd="0" destOrd="0" parTransId="{C35F148F-26D3-4284-8AF1-7C57BDB07EDC}" sibTransId="{2EFACF29-1325-4F27-B325-D9F7210ADE38}"/>
    <dgm:cxn modelId="{7B116EB9-217A-46D6-BD7B-6E546E72232F}" srcId="{A594A073-EE34-4AA7-981E-8B2D1362BD7B}" destId="{876B1FD0-FA20-4786-8B34-3EEC00E1AE41}" srcOrd="1" destOrd="0" parTransId="{7A34BB58-F670-4ACC-B355-D3FDD3FA0216}" sibTransId="{23D1F09B-83A4-451D-AB28-445F3AB00E3F}"/>
    <dgm:cxn modelId="{A8E302C1-6E8E-EF4A-BEC9-693CBF251589}" type="presOf" srcId="{46093436-CD1C-415C-91B6-24EEBA50D0B6}" destId="{54CC3294-7428-5449-8C74-E620693F6324}" srcOrd="0" destOrd="0" presId="urn:microsoft.com/office/officeart/2005/8/layout/vList2"/>
    <dgm:cxn modelId="{579143C9-FDC2-054A-80FE-806C50B310DB}" type="presOf" srcId="{8CFDED9A-B634-47A3-9BCC-9BA96587D08F}" destId="{BDD4FC04-ADB6-D041-9B78-2B375A856D6A}" srcOrd="0" destOrd="0" presId="urn:microsoft.com/office/officeart/2005/8/layout/vList2"/>
    <dgm:cxn modelId="{2A4736D3-71E5-2F4C-AC75-E2F5713270BB}" type="presOf" srcId="{A594A073-EE34-4AA7-981E-8B2D1362BD7B}" destId="{73DDE471-F49A-E741-870F-CBE4842465E3}" srcOrd="0" destOrd="0" presId="urn:microsoft.com/office/officeart/2005/8/layout/vList2"/>
    <dgm:cxn modelId="{E01696FD-86E0-7F49-B834-791CA9AB160A}" type="presParOf" srcId="{73DDE471-F49A-E741-870F-CBE4842465E3}" destId="{54CC3294-7428-5449-8C74-E620693F6324}" srcOrd="0" destOrd="0" presId="urn:microsoft.com/office/officeart/2005/8/layout/vList2"/>
    <dgm:cxn modelId="{D8BD7C57-4A7C-CF46-AB94-D09A234FDA22}" type="presParOf" srcId="{73DDE471-F49A-E741-870F-CBE4842465E3}" destId="{3D38CAE6-92F2-BB4F-9E90-3ABFCCE7E17A}" srcOrd="1" destOrd="0" presId="urn:microsoft.com/office/officeart/2005/8/layout/vList2"/>
    <dgm:cxn modelId="{0102D4A3-2139-9B4B-9B57-8FF5956568D4}" type="presParOf" srcId="{73DDE471-F49A-E741-870F-CBE4842465E3}" destId="{3E4779AB-A383-CB46-AFB3-C54A57DD6521}" srcOrd="2" destOrd="0" presId="urn:microsoft.com/office/officeart/2005/8/layout/vList2"/>
    <dgm:cxn modelId="{6ADC884F-B8A7-BE4A-96CE-9C01A658E04D}" type="presParOf" srcId="{73DDE471-F49A-E741-870F-CBE4842465E3}" destId="{BDD4FC04-ADB6-D041-9B78-2B375A856D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BAEBF3-4A18-49FB-83D0-56A45403F7CD}"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3839F30F-ABF7-4195-B35F-D75D85F777AF}">
      <dgm:prSet/>
      <dgm:spPr/>
      <dgm:t>
        <a:bodyPr/>
        <a:lstStyle/>
        <a:p>
          <a:r>
            <a:rPr lang="en-US"/>
            <a:t>Starting on or around May 1</a:t>
          </a:r>
          <a:r>
            <a:rPr lang="en-US" baseline="30000"/>
            <a:t>st</a:t>
          </a:r>
          <a:r>
            <a:rPr lang="en-US"/>
            <a:t> you will have the option to submit a Reverse Pitch to RHIC organizers and sponsors</a:t>
          </a:r>
        </a:p>
      </dgm:t>
    </dgm:pt>
    <dgm:pt modelId="{12534192-F19B-446A-937E-C5659A3F3448}" type="parTrans" cxnId="{4F91AB82-C12F-4742-861F-B7AB1167597C}">
      <dgm:prSet/>
      <dgm:spPr/>
      <dgm:t>
        <a:bodyPr/>
        <a:lstStyle/>
        <a:p>
          <a:endParaRPr lang="en-US"/>
        </a:p>
      </dgm:t>
    </dgm:pt>
    <dgm:pt modelId="{ABAB5C96-0B6E-4C33-B9AC-D99483295377}" type="sibTrans" cxnId="{4F91AB82-C12F-4742-861F-B7AB1167597C}">
      <dgm:prSet/>
      <dgm:spPr/>
      <dgm:t>
        <a:bodyPr/>
        <a:lstStyle/>
        <a:p>
          <a:endParaRPr lang="en-US"/>
        </a:p>
      </dgm:t>
    </dgm:pt>
    <dgm:pt modelId="{695B3042-2D74-40BC-BC49-1D1092AA8F2F}">
      <dgm:prSet/>
      <dgm:spPr/>
      <dgm:t>
        <a:bodyPr/>
        <a:lstStyle/>
        <a:p>
          <a:r>
            <a:rPr lang="en-US"/>
            <a:t>Don’t forget to complete the </a:t>
          </a:r>
          <a:r>
            <a:rPr lang="en-US">
              <a:hlinkClick xmlns:r="http://schemas.openxmlformats.org/officeDocument/2006/relationships" r:id="rId1"/>
            </a:rPr>
            <a:t>online interest form </a:t>
          </a:r>
          <a:r>
            <a:rPr lang="en-US"/>
            <a:t>to stay in the know!</a:t>
          </a:r>
        </a:p>
      </dgm:t>
    </dgm:pt>
    <dgm:pt modelId="{DC8E17DA-FF66-46E0-84E7-641811B0DC4D}" type="parTrans" cxnId="{C138FD69-93CF-4D81-ADD8-38BDA1BA82AF}">
      <dgm:prSet/>
      <dgm:spPr/>
      <dgm:t>
        <a:bodyPr/>
        <a:lstStyle/>
        <a:p>
          <a:endParaRPr lang="en-US"/>
        </a:p>
      </dgm:t>
    </dgm:pt>
    <dgm:pt modelId="{CE1EA43E-F7B7-4E4F-9ADE-A0F552DD8845}" type="sibTrans" cxnId="{C138FD69-93CF-4D81-ADD8-38BDA1BA82AF}">
      <dgm:prSet/>
      <dgm:spPr/>
      <dgm:t>
        <a:bodyPr/>
        <a:lstStyle/>
        <a:p>
          <a:endParaRPr lang="en-US"/>
        </a:p>
      </dgm:t>
    </dgm:pt>
    <dgm:pt modelId="{6409D88F-5B04-4B7E-A069-0547ABD00BC7}">
      <dgm:prSet/>
      <dgm:spPr/>
      <dgm:t>
        <a:bodyPr/>
        <a:lstStyle/>
        <a:p>
          <a:r>
            <a:rPr lang="en-US"/>
            <a:t>Reverse Pitches chosen will be utilized in our group innovation activities during the RHIC on June 20, 2024</a:t>
          </a:r>
        </a:p>
      </dgm:t>
    </dgm:pt>
    <dgm:pt modelId="{A6BA3B26-42A6-404A-A3DF-F4CC9E453301}" type="parTrans" cxnId="{D1DC96D4-D929-4E79-AE51-61791409E40D}">
      <dgm:prSet/>
      <dgm:spPr/>
      <dgm:t>
        <a:bodyPr/>
        <a:lstStyle/>
        <a:p>
          <a:endParaRPr lang="en-US"/>
        </a:p>
      </dgm:t>
    </dgm:pt>
    <dgm:pt modelId="{07316B72-7652-4322-9799-B0F7AC4564AC}" type="sibTrans" cxnId="{D1DC96D4-D929-4E79-AE51-61791409E40D}">
      <dgm:prSet/>
      <dgm:spPr/>
      <dgm:t>
        <a:bodyPr/>
        <a:lstStyle/>
        <a:p>
          <a:endParaRPr lang="en-US"/>
        </a:p>
      </dgm:t>
    </dgm:pt>
    <dgm:pt modelId="{86D4FE27-ECB0-43DF-B591-84954D830181}">
      <dgm:prSet/>
      <dgm:spPr/>
      <dgm:t>
        <a:bodyPr/>
        <a:lstStyle/>
        <a:p>
          <a:r>
            <a:rPr lang="en-US"/>
            <a:t>What is a Reverse Pitch?</a:t>
          </a:r>
        </a:p>
      </dgm:t>
    </dgm:pt>
    <dgm:pt modelId="{8D5BE90D-2BA1-48C4-B53B-DDA15EF1F917}" type="parTrans" cxnId="{91B1DD1B-96B1-499E-9D93-7157AA4646C1}">
      <dgm:prSet/>
      <dgm:spPr/>
      <dgm:t>
        <a:bodyPr/>
        <a:lstStyle/>
        <a:p>
          <a:endParaRPr lang="en-US"/>
        </a:p>
      </dgm:t>
    </dgm:pt>
    <dgm:pt modelId="{ECEAED4E-887D-4628-9423-9196C8277DB1}" type="sibTrans" cxnId="{91B1DD1B-96B1-499E-9D93-7157AA4646C1}">
      <dgm:prSet/>
      <dgm:spPr/>
      <dgm:t>
        <a:bodyPr/>
        <a:lstStyle/>
        <a:p>
          <a:endParaRPr lang="en-US"/>
        </a:p>
      </dgm:t>
    </dgm:pt>
    <dgm:pt modelId="{C9188E4C-65FE-4C64-A908-B3C3216B039F}">
      <dgm:prSet/>
      <dgm:spPr/>
      <dgm:t>
        <a:bodyPr/>
        <a:lstStyle/>
        <a:p>
          <a:r>
            <a:rPr lang="en-US" dirty="0"/>
            <a:t>Share with us, in a quick email what your community issue might be.</a:t>
          </a:r>
        </a:p>
      </dgm:t>
    </dgm:pt>
    <dgm:pt modelId="{08127560-6873-4606-9C23-61E488655E67}" type="parTrans" cxnId="{73390EEA-CF92-48CD-B8B9-5E8DA1CCE716}">
      <dgm:prSet/>
      <dgm:spPr/>
      <dgm:t>
        <a:bodyPr/>
        <a:lstStyle/>
        <a:p>
          <a:endParaRPr lang="en-US"/>
        </a:p>
      </dgm:t>
    </dgm:pt>
    <dgm:pt modelId="{F5F9472B-55D2-48BE-BEC0-1368AF1A4F4E}" type="sibTrans" cxnId="{73390EEA-CF92-48CD-B8B9-5E8DA1CCE716}">
      <dgm:prSet/>
      <dgm:spPr/>
      <dgm:t>
        <a:bodyPr/>
        <a:lstStyle/>
        <a:p>
          <a:endParaRPr lang="en-US"/>
        </a:p>
      </dgm:t>
    </dgm:pt>
    <dgm:pt modelId="{9F1D4E77-06AA-4025-A967-5D2BAD2F5C46}">
      <dgm:prSet/>
      <dgm:spPr/>
      <dgm:t>
        <a:bodyPr/>
        <a:lstStyle/>
        <a:p>
          <a:r>
            <a:rPr lang="en-US"/>
            <a:t>Don’t tell us how you are going to solve it, tell us what needs to be solved.</a:t>
          </a:r>
        </a:p>
      </dgm:t>
    </dgm:pt>
    <dgm:pt modelId="{72A3FA03-0E95-41D0-8F7D-6D0E6CF7AE22}" type="parTrans" cxnId="{D891B910-0C3C-42F4-9DDB-F68E5AE92EFF}">
      <dgm:prSet/>
      <dgm:spPr/>
      <dgm:t>
        <a:bodyPr/>
        <a:lstStyle/>
        <a:p>
          <a:endParaRPr lang="en-US"/>
        </a:p>
      </dgm:t>
    </dgm:pt>
    <dgm:pt modelId="{02B127E3-7A46-4A8A-BD13-EFD3DE96EAB1}" type="sibTrans" cxnId="{D891B910-0C3C-42F4-9DDB-F68E5AE92EFF}">
      <dgm:prSet/>
      <dgm:spPr/>
      <dgm:t>
        <a:bodyPr/>
        <a:lstStyle/>
        <a:p>
          <a:endParaRPr lang="en-US"/>
        </a:p>
      </dgm:t>
    </dgm:pt>
    <dgm:pt modelId="{1C10A8B1-2559-4079-83D8-057E0AEED08E}">
      <dgm:prSet/>
      <dgm:spPr/>
      <dgm:t>
        <a:bodyPr/>
        <a:lstStyle/>
        <a:p>
          <a:r>
            <a:rPr lang="en-US"/>
            <a:t>This is not the challenge you are pitching for the Innovation Challenge.</a:t>
          </a:r>
        </a:p>
      </dgm:t>
    </dgm:pt>
    <dgm:pt modelId="{074F75F9-5A69-407B-8DE2-32951962048D}" type="parTrans" cxnId="{207BDD6D-8D61-4790-9073-6ABA449B2CDF}">
      <dgm:prSet/>
      <dgm:spPr/>
      <dgm:t>
        <a:bodyPr/>
        <a:lstStyle/>
        <a:p>
          <a:endParaRPr lang="en-US"/>
        </a:p>
      </dgm:t>
    </dgm:pt>
    <dgm:pt modelId="{41F1494D-B8BD-4DA2-9E53-A0435CDD0FF6}" type="sibTrans" cxnId="{207BDD6D-8D61-4790-9073-6ABA449B2CDF}">
      <dgm:prSet/>
      <dgm:spPr/>
      <dgm:t>
        <a:bodyPr/>
        <a:lstStyle/>
        <a:p>
          <a:endParaRPr lang="en-US"/>
        </a:p>
      </dgm:t>
    </dgm:pt>
    <dgm:pt modelId="{03C8F221-2D03-7B41-9A32-A557A7D9071A}" type="pres">
      <dgm:prSet presAssocID="{15BAEBF3-4A18-49FB-83D0-56A45403F7CD}" presName="Name0" presStyleCnt="0">
        <dgm:presLayoutVars>
          <dgm:dir/>
          <dgm:animLvl val="lvl"/>
          <dgm:resizeHandles val="exact"/>
        </dgm:presLayoutVars>
      </dgm:prSet>
      <dgm:spPr/>
    </dgm:pt>
    <dgm:pt modelId="{1A15D1EF-8060-1846-9B27-FC2B8A8C19F9}" type="pres">
      <dgm:prSet presAssocID="{86D4FE27-ECB0-43DF-B591-84954D830181}" presName="boxAndChildren" presStyleCnt="0"/>
      <dgm:spPr/>
    </dgm:pt>
    <dgm:pt modelId="{F280AA32-6776-8348-BBC4-FF36F34863FB}" type="pres">
      <dgm:prSet presAssocID="{86D4FE27-ECB0-43DF-B591-84954D830181}" presName="parentTextBox" presStyleLbl="node1" presStyleIdx="0" presStyleCnt="3"/>
      <dgm:spPr/>
    </dgm:pt>
    <dgm:pt modelId="{9FDD56E5-CD0E-074F-A0FE-E85E890CDE21}" type="pres">
      <dgm:prSet presAssocID="{86D4FE27-ECB0-43DF-B591-84954D830181}" presName="entireBox" presStyleLbl="node1" presStyleIdx="0" presStyleCnt="3"/>
      <dgm:spPr/>
    </dgm:pt>
    <dgm:pt modelId="{5FE47FFD-4203-6E49-BB7E-72960355AD70}" type="pres">
      <dgm:prSet presAssocID="{86D4FE27-ECB0-43DF-B591-84954D830181}" presName="descendantBox" presStyleCnt="0"/>
      <dgm:spPr/>
    </dgm:pt>
    <dgm:pt modelId="{2AB08363-19F0-E447-B73B-58D3B1A6F1B5}" type="pres">
      <dgm:prSet presAssocID="{C9188E4C-65FE-4C64-A908-B3C3216B039F}" presName="childTextBox" presStyleLbl="fgAccFollowNode1" presStyleIdx="0" presStyleCnt="4">
        <dgm:presLayoutVars>
          <dgm:bulletEnabled val="1"/>
        </dgm:presLayoutVars>
      </dgm:prSet>
      <dgm:spPr/>
    </dgm:pt>
    <dgm:pt modelId="{35927013-2C06-8640-A88C-8CE57601A21F}" type="pres">
      <dgm:prSet presAssocID="{9F1D4E77-06AA-4025-A967-5D2BAD2F5C46}" presName="childTextBox" presStyleLbl="fgAccFollowNode1" presStyleIdx="1" presStyleCnt="4">
        <dgm:presLayoutVars>
          <dgm:bulletEnabled val="1"/>
        </dgm:presLayoutVars>
      </dgm:prSet>
      <dgm:spPr/>
    </dgm:pt>
    <dgm:pt modelId="{378474B7-72F2-9840-9201-0490CB3716E8}" type="pres">
      <dgm:prSet presAssocID="{1C10A8B1-2559-4079-83D8-057E0AEED08E}" presName="childTextBox" presStyleLbl="fgAccFollowNode1" presStyleIdx="2" presStyleCnt="4">
        <dgm:presLayoutVars>
          <dgm:bulletEnabled val="1"/>
        </dgm:presLayoutVars>
      </dgm:prSet>
      <dgm:spPr/>
    </dgm:pt>
    <dgm:pt modelId="{4C6E0FCF-9B7D-694C-97AB-E07C3AFCD598}" type="pres">
      <dgm:prSet presAssocID="{07316B72-7652-4322-9799-B0F7AC4564AC}" presName="sp" presStyleCnt="0"/>
      <dgm:spPr/>
    </dgm:pt>
    <dgm:pt modelId="{C5592C36-3409-5148-91A3-BDE334B09B8F}" type="pres">
      <dgm:prSet presAssocID="{6409D88F-5B04-4B7E-A069-0547ABD00BC7}" presName="arrowAndChildren" presStyleCnt="0"/>
      <dgm:spPr/>
    </dgm:pt>
    <dgm:pt modelId="{0CCED7B9-421B-B84B-918D-37CCA710A2E9}" type="pres">
      <dgm:prSet presAssocID="{6409D88F-5B04-4B7E-A069-0547ABD00BC7}" presName="parentTextArrow" presStyleLbl="node1" presStyleIdx="1" presStyleCnt="3"/>
      <dgm:spPr/>
    </dgm:pt>
    <dgm:pt modelId="{B6CDA9FD-F52A-1540-910B-18DEE359E2DF}" type="pres">
      <dgm:prSet presAssocID="{ABAB5C96-0B6E-4C33-B9AC-D99483295377}" presName="sp" presStyleCnt="0"/>
      <dgm:spPr/>
    </dgm:pt>
    <dgm:pt modelId="{A92FF5C1-E741-0D47-8ADE-3BE5A19CB06D}" type="pres">
      <dgm:prSet presAssocID="{3839F30F-ABF7-4195-B35F-D75D85F777AF}" presName="arrowAndChildren" presStyleCnt="0"/>
      <dgm:spPr/>
    </dgm:pt>
    <dgm:pt modelId="{910865BA-9BEC-394F-AB9F-3C003BF970BB}" type="pres">
      <dgm:prSet presAssocID="{3839F30F-ABF7-4195-B35F-D75D85F777AF}" presName="parentTextArrow" presStyleLbl="node1" presStyleIdx="1" presStyleCnt="3"/>
      <dgm:spPr/>
    </dgm:pt>
    <dgm:pt modelId="{7E6FDCCF-480D-4D48-853F-0AF92D3FE6D0}" type="pres">
      <dgm:prSet presAssocID="{3839F30F-ABF7-4195-B35F-D75D85F777AF}" presName="arrow" presStyleLbl="node1" presStyleIdx="2" presStyleCnt="3"/>
      <dgm:spPr/>
    </dgm:pt>
    <dgm:pt modelId="{5167872C-41AD-0542-8CEE-22FFC0560371}" type="pres">
      <dgm:prSet presAssocID="{3839F30F-ABF7-4195-B35F-D75D85F777AF}" presName="descendantArrow" presStyleCnt="0"/>
      <dgm:spPr/>
    </dgm:pt>
    <dgm:pt modelId="{1E53630B-B920-784A-9677-3B7DB28AA53D}" type="pres">
      <dgm:prSet presAssocID="{695B3042-2D74-40BC-BC49-1D1092AA8F2F}" presName="childTextArrow" presStyleLbl="fgAccFollowNode1" presStyleIdx="3" presStyleCnt="4">
        <dgm:presLayoutVars>
          <dgm:bulletEnabled val="1"/>
        </dgm:presLayoutVars>
      </dgm:prSet>
      <dgm:spPr/>
    </dgm:pt>
  </dgm:ptLst>
  <dgm:cxnLst>
    <dgm:cxn modelId="{C7448A0E-06F0-5845-9ABD-E066806BE9D2}" type="presOf" srcId="{86D4FE27-ECB0-43DF-B591-84954D830181}" destId="{F280AA32-6776-8348-BBC4-FF36F34863FB}" srcOrd="0" destOrd="0" presId="urn:microsoft.com/office/officeart/2005/8/layout/process4"/>
    <dgm:cxn modelId="{D891B910-0C3C-42F4-9DDB-F68E5AE92EFF}" srcId="{86D4FE27-ECB0-43DF-B591-84954D830181}" destId="{9F1D4E77-06AA-4025-A967-5D2BAD2F5C46}" srcOrd="1" destOrd="0" parTransId="{72A3FA03-0E95-41D0-8F7D-6D0E6CF7AE22}" sibTransId="{02B127E3-7A46-4A8A-BD13-EFD3DE96EAB1}"/>
    <dgm:cxn modelId="{91B1DD1B-96B1-499E-9D93-7157AA4646C1}" srcId="{15BAEBF3-4A18-49FB-83D0-56A45403F7CD}" destId="{86D4FE27-ECB0-43DF-B591-84954D830181}" srcOrd="2" destOrd="0" parTransId="{8D5BE90D-2BA1-48C4-B53B-DDA15EF1F917}" sibTransId="{ECEAED4E-887D-4628-9423-9196C8277DB1}"/>
    <dgm:cxn modelId="{690A1141-3D43-AA4D-97AC-74DBBFFB5C2F}" type="presOf" srcId="{15BAEBF3-4A18-49FB-83D0-56A45403F7CD}" destId="{03C8F221-2D03-7B41-9A32-A557A7D9071A}" srcOrd="0" destOrd="0" presId="urn:microsoft.com/office/officeart/2005/8/layout/process4"/>
    <dgm:cxn modelId="{6A746E53-7828-2C40-90F9-E82E841AE8D1}" type="presOf" srcId="{1C10A8B1-2559-4079-83D8-057E0AEED08E}" destId="{378474B7-72F2-9840-9201-0490CB3716E8}" srcOrd="0" destOrd="0" presId="urn:microsoft.com/office/officeart/2005/8/layout/process4"/>
    <dgm:cxn modelId="{93C4AF5F-5BA4-994A-B9CF-3E170FC2A7F1}" type="presOf" srcId="{C9188E4C-65FE-4C64-A908-B3C3216B039F}" destId="{2AB08363-19F0-E447-B73B-58D3B1A6F1B5}" srcOrd="0" destOrd="0" presId="urn:microsoft.com/office/officeart/2005/8/layout/process4"/>
    <dgm:cxn modelId="{C138FD69-93CF-4D81-ADD8-38BDA1BA82AF}" srcId="{3839F30F-ABF7-4195-B35F-D75D85F777AF}" destId="{695B3042-2D74-40BC-BC49-1D1092AA8F2F}" srcOrd="0" destOrd="0" parTransId="{DC8E17DA-FF66-46E0-84E7-641811B0DC4D}" sibTransId="{CE1EA43E-F7B7-4E4F-9ADE-A0F552DD8845}"/>
    <dgm:cxn modelId="{207BDD6D-8D61-4790-9073-6ABA449B2CDF}" srcId="{86D4FE27-ECB0-43DF-B591-84954D830181}" destId="{1C10A8B1-2559-4079-83D8-057E0AEED08E}" srcOrd="2" destOrd="0" parTransId="{074F75F9-5A69-407B-8DE2-32951962048D}" sibTransId="{41F1494D-B8BD-4DA2-9E53-A0435CDD0FF6}"/>
    <dgm:cxn modelId="{4F91AB82-C12F-4742-861F-B7AB1167597C}" srcId="{15BAEBF3-4A18-49FB-83D0-56A45403F7CD}" destId="{3839F30F-ABF7-4195-B35F-D75D85F777AF}" srcOrd="0" destOrd="0" parTransId="{12534192-F19B-446A-937E-C5659A3F3448}" sibTransId="{ABAB5C96-0B6E-4C33-B9AC-D99483295377}"/>
    <dgm:cxn modelId="{CA1C0DA8-D2D1-EE43-940E-B37B52041DFF}" type="presOf" srcId="{3839F30F-ABF7-4195-B35F-D75D85F777AF}" destId="{7E6FDCCF-480D-4D48-853F-0AF92D3FE6D0}" srcOrd="1" destOrd="0" presId="urn:microsoft.com/office/officeart/2005/8/layout/process4"/>
    <dgm:cxn modelId="{513EBDB0-1126-274F-87F8-A52EE7E4BA6B}" type="presOf" srcId="{86D4FE27-ECB0-43DF-B591-84954D830181}" destId="{9FDD56E5-CD0E-074F-A0FE-E85E890CDE21}" srcOrd="1" destOrd="0" presId="urn:microsoft.com/office/officeart/2005/8/layout/process4"/>
    <dgm:cxn modelId="{A068C1C7-057C-6F41-BF27-84DDC91EFCEA}" type="presOf" srcId="{3839F30F-ABF7-4195-B35F-D75D85F777AF}" destId="{910865BA-9BEC-394F-AB9F-3C003BF970BB}" srcOrd="0" destOrd="0" presId="urn:microsoft.com/office/officeart/2005/8/layout/process4"/>
    <dgm:cxn modelId="{DD4C2FC9-455E-D34C-9D9C-D1B182C4AFDB}" type="presOf" srcId="{6409D88F-5B04-4B7E-A069-0547ABD00BC7}" destId="{0CCED7B9-421B-B84B-918D-37CCA710A2E9}" srcOrd="0" destOrd="0" presId="urn:microsoft.com/office/officeart/2005/8/layout/process4"/>
    <dgm:cxn modelId="{D1DC96D4-D929-4E79-AE51-61791409E40D}" srcId="{15BAEBF3-4A18-49FB-83D0-56A45403F7CD}" destId="{6409D88F-5B04-4B7E-A069-0547ABD00BC7}" srcOrd="1" destOrd="0" parTransId="{A6BA3B26-42A6-404A-A3DF-F4CC9E453301}" sibTransId="{07316B72-7652-4322-9799-B0F7AC4564AC}"/>
    <dgm:cxn modelId="{625D5FE2-83D7-C444-8A0B-666C4E70EB90}" type="presOf" srcId="{9F1D4E77-06AA-4025-A967-5D2BAD2F5C46}" destId="{35927013-2C06-8640-A88C-8CE57601A21F}" srcOrd="0" destOrd="0" presId="urn:microsoft.com/office/officeart/2005/8/layout/process4"/>
    <dgm:cxn modelId="{73390EEA-CF92-48CD-B8B9-5E8DA1CCE716}" srcId="{86D4FE27-ECB0-43DF-B591-84954D830181}" destId="{C9188E4C-65FE-4C64-A908-B3C3216B039F}" srcOrd="0" destOrd="0" parTransId="{08127560-6873-4606-9C23-61E488655E67}" sibTransId="{F5F9472B-55D2-48BE-BEC0-1368AF1A4F4E}"/>
    <dgm:cxn modelId="{D80FDBFC-1CE0-9E45-9B66-E128EA41B753}" type="presOf" srcId="{695B3042-2D74-40BC-BC49-1D1092AA8F2F}" destId="{1E53630B-B920-784A-9677-3B7DB28AA53D}" srcOrd="0" destOrd="0" presId="urn:microsoft.com/office/officeart/2005/8/layout/process4"/>
    <dgm:cxn modelId="{FB8E957E-7160-7D4E-AE3F-09FC345CDC4D}" type="presParOf" srcId="{03C8F221-2D03-7B41-9A32-A557A7D9071A}" destId="{1A15D1EF-8060-1846-9B27-FC2B8A8C19F9}" srcOrd="0" destOrd="0" presId="urn:microsoft.com/office/officeart/2005/8/layout/process4"/>
    <dgm:cxn modelId="{44BAD8AA-C51A-9246-8455-157C1003CFF9}" type="presParOf" srcId="{1A15D1EF-8060-1846-9B27-FC2B8A8C19F9}" destId="{F280AA32-6776-8348-BBC4-FF36F34863FB}" srcOrd="0" destOrd="0" presId="urn:microsoft.com/office/officeart/2005/8/layout/process4"/>
    <dgm:cxn modelId="{D25F50E6-A90C-E54A-8715-2604E12C7D76}" type="presParOf" srcId="{1A15D1EF-8060-1846-9B27-FC2B8A8C19F9}" destId="{9FDD56E5-CD0E-074F-A0FE-E85E890CDE21}" srcOrd="1" destOrd="0" presId="urn:microsoft.com/office/officeart/2005/8/layout/process4"/>
    <dgm:cxn modelId="{B92F3053-C2AE-AB4D-9E52-22BD8DA875C6}" type="presParOf" srcId="{1A15D1EF-8060-1846-9B27-FC2B8A8C19F9}" destId="{5FE47FFD-4203-6E49-BB7E-72960355AD70}" srcOrd="2" destOrd="0" presId="urn:microsoft.com/office/officeart/2005/8/layout/process4"/>
    <dgm:cxn modelId="{22B46FFF-3B9B-0845-9C05-1FB78E4E20DA}" type="presParOf" srcId="{5FE47FFD-4203-6E49-BB7E-72960355AD70}" destId="{2AB08363-19F0-E447-B73B-58D3B1A6F1B5}" srcOrd="0" destOrd="0" presId="urn:microsoft.com/office/officeart/2005/8/layout/process4"/>
    <dgm:cxn modelId="{E4E7A0F3-AB97-A140-92BF-C16751201712}" type="presParOf" srcId="{5FE47FFD-4203-6E49-BB7E-72960355AD70}" destId="{35927013-2C06-8640-A88C-8CE57601A21F}" srcOrd="1" destOrd="0" presId="urn:microsoft.com/office/officeart/2005/8/layout/process4"/>
    <dgm:cxn modelId="{6431D0BF-94FB-754E-A731-7773D6F7A69D}" type="presParOf" srcId="{5FE47FFD-4203-6E49-BB7E-72960355AD70}" destId="{378474B7-72F2-9840-9201-0490CB3716E8}" srcOrd="2" destOrd="0" presId="urn:microsoft.com/office/officeart/2005/8/layout/process4"/>
    <dgm:cxn modelId="{3BA3E4E2-0D82-D24C-ABDB-DED9DC1BDC0F}" type="presParOf" srcId="{03C8F221-2D03-7B41-9A32-A557A7D9071A}" destId="{4C6E0FCF-9B7D-694C-97AB-E07C3AFCD598}" srcOrd="1" destOrd="0" presId="urn:microsoft.com/office/officeart/2005/8/layout/process4"/>
    <dgm:cxn modelId="{995B4809-E372-7A4C-BC64-11D67E83522F}" type="presParOf" srcId="{03C8F221-2D03-7B41-9A32-A557A7D9071A}" destId="{C5592C36-3409-5148-91A3-BDE334B09B8F}" srcOrd="2" destOrd="0" presId="urn:microsoft.com/office/officeart/2005/8/layout/process4"/>
    <dgm:cxn modelId="{20286494-6827-9E45-B60E-1A7C7B414589}" type="presParOf" srcId="{C5592C36-3409-5148-91A3-BDE334B09B8F}" destId="{0CCED7B9-421B-B84B-918D-37CCA710A2E9}" srcOrd="0" destOrd="0" presId="urn:microsoft.com/office/officeart/2005/8/layout/process4"/>
    <dgm:cxn modelId="{1394B429-F1F9-B84F-9F4A-A8F2398B1CF0}" type="presParOf" srcId="{03C8F221-2D03-7B41-9A32-A557A7D9071A}" destId="{B6CDA9FD-F52A-1540-910B-18DEE359E2DF}" srcOrd="3" destOrd="0" presId="urn:microsoft.com/office/officeart/2005/8/layout/process4"/>
    <dgm:cxn modelId="{B75689DD-F0CE-114B-9C70-5BDD22B78D16}" type="presParOf" srcId="{03C8F221-2D03-7B41-9A32-A557A7D9071A}" destId="{A92FF5C1-E741-0D47-8ADE-3BE5A19CB06D}" srcOrd="4" destOrd="0" presId="urn:microsoft.com/office/officeart/2005/8/layout/process4"/>
    <dgm:cxn modelId="{30A909DB-416B-D842-A9F2-684F17332873}" type="presParOf" srcId="{A92FF5C1-E741-0D47-8ADE-3BE5A19CB06D}" destId="{910865BA-9BEC-394F-AB9F-3C003BF970BB}" srcOrd="0" destOrd="0" presId="urn:microsoft.com/office/officeart/2005/8/layout/process4"/>
    <dgm:cxn modelId="{4905E114-6137-FD48-9D58-40E0576A2E99}" type="presParOf" srcId="{A92FF5C1-E741-0D47-8ADE-3BE5A19CB06D}" destId="{7E6FDCCF-480D-4D48-853F-0AF92D3FE6D0}" srcOrd="1" destOrd="0" presId="urn:microsoft.com/office/officeart/2005/8/layout/process4"/>
    <dgm:cxn modelId="{B40A9BA2-D622-A743-90CE-DCBA465FF86F}" type="presParOf" srcId="{A92FF5C1-E741-0D47-8ADE-3BE5A19CB06D}" destId="{5167872C-41AD-0542-8CEE-22FFC0560371}" srcOrd="2" destOrd="0" presId="urn:microsoft.com/office/officeart/2005/8/layout/process4"/>
    <dgm:cxn modelId="{5E1CB4BB-27C2-BB45-813E-3446F7C47ED0}" type="presParOf" srcId="{5167872C-41AD-0542-8CEE-22FFC0560371}" destId="{1E53630B-B920-784A-9677-3B7DB28AA53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9E405F-A0CF-4EAA-BD1E-296BB5D8F699}"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8CA85052-21FB-4758-ABF9-526142C0B719}">
      <dgm:prSet/>
      <dgm:spPr/>
      <dgm:t>
        <a:bodyPr/>
        <a:lstStyle/>
        <a:p>
          <a:r>
            <a:rPr lang="en-US"/>
            <a:t>What is the Cost of Competing and Attending the RHIC?</a:t>
          </a:r>
        </a:p>
      </dgm:t>
    </dgm:pt>
    <dgm:pt modelId="{2118C160-DEDC-4C18-B2A7-4E9CB5EA04DC}" type="parTrans" cxnId="{50A534AA-27EE-46F5-BEA9-21A693692A9D}">
      <dgm:prSet/>
      <dgm:spPr/>
      <dgm:t>
        <a:bodyPr/>
        <a:lstStyle/>
        <a:p>
          <a:endParaRPr lang="en-US"/>
        </a:p>
      </dgm:t>
    </dgm:pt>
    <dgm:pt modelId="{4BE7E177-3AAB-423E-A134-240861EFE2F8}" type="sibTrans" cxnId="{50A534AA-27EE-46F5-BEA9-21A693692A9D}">
      <dgm:prSet/>
      <dgm:spPr/>
      <dgm:t>
        <a:bodyPr/>
        <a:lstStyle/>
        <a:p>
          <a:endParaRPr lang="en-US"/>
        </a:p>
      </dgm:t>
    </dgm:pt>
    <dgm:pt modelId="{12929835-C49A-4CA8-8A7F-DA7763067696}">
      <dgm:prSet/>
      <dgm:spPr/>
      <dgm:t>
        <a:bodyPr/>
        <a:lstStyle/>
        <a:p>
          <a:r>
            <a:rPr lang="en-US"/>
            <a:t>The cost is free to competitors. </a:t>
          </a:r>
        </a:p>
      </dgm:t>
    </dgm:pt>
    <dgm:pt modelId="{B8EBEDF5-42E9-4291-9B61-00647E2B6306}" type="parTrans" cxnId="{9AD2B481-6702-435B-8200-E3B6ADDCA778}">
      <dgm:prSet/>
      <dgm:spPr/>
      <dgm:t>
        <a:bodyPr/>
        <a:lstStyle/>
        <a:p>
          <a:endParaRPr lang="en-US"/>
        </a:p>
      </dgm:t>
    </dgm:pt>
    <dgm:pt modelId="{E6CC29C8-58A5-49F6-8EF4-42BB18E0FAE1}" type="sibTrans" cxnId="{9AD2B481-6702-435B-8200-E3B6ADDCA778}">
      <dgm:prSet/>
      <dgm:spPr/>
      <dgm:t>
        <a:bodyPr/>
        <a:lstStyle/>
        <a:p>
          <a:endParaRPr lang="en-US"/>
        </a:p>
      </dgm:t>
    </dgm:pt>
    <dgm:pt modelId="{E2C94A1D-92AF-4F30-96D0-0E7FCDDC887E}">
      <dgm:prSet/>
      <dgm:spPr/>
      <dgm:t>
        <a:bodyPr/>
        <a:lstStyle/>
        <a:p>
          <a:r>
            <a:rPr lang="en-US" dirty="0"/>
            <a:t>Please limit your teams to no more than 3 competitors.</a:t>
          </a:r>
        </a:p>
      </dgm:t>
    </dgm:pt>
    <dgm:pt modelId="{0D91BE31-04FF-41B2-BD1B-E4ADF5974A19}" type="parTrans" cxnId="{6D4F42E3-BF66-4B02-9CFC-7E3AFBF21FD3}">
      <dgm:prSet/>
      <dgm:spPr/>
      <dgm:t>
        <a:bodyPr/>
        <a:lstStyle/>
        <a:p>
          <a:endParaRPr lang="en-US"/>
        </a:p>
      </dgm:t>
    </dgm:pt>
    <dgm:pt modelId="{CB16B086-C7D9-4D0F-BBAD-1E057CA97B0C}" type="sibTrans" cxnId="{6D4F42E3-BF66-4B02-9CFC-7E3AFBF21FD3}">
      <dgm:prSet/>
      <dgm:spPr/>
      <dgm:t>
        <a:bodyPr/>
        <a:lstStyle/>
        <a:p>
          <a:endParaRPr lang="en-US"/>
        </a:p>
      </dgm:t>
    </dgm:pt>
    <dgm:pt modelId="{B76C7166-28CA-4159-A0B2-1C2B0E2105EF}">
      <dgm:prSet/>
      <dgm:spPr/>
      <dgm:t>
        <a:bodyPr/>
        <a:lstStyle/>
        <a:p>
          <a:r>
            <a:rPr lang="en-US"/>
            <a:t>Sponsorship opportunities with tickets are still available.</a:t>
          </a:r>
        </a:p>
      </dgm:t>
    </dgm:pt>
    <dgm:pt modelId="{55E7CBD6-39EE-407E-B0F8-27AA132788E5}" type="parTrans" cxnId="{A5217AC6-2238-43AA-82B9-FDACE719DA5F}">
      <dgm:prSet/>
      <dgm:spPr/>
      <dgm:t>
        <a:bodyPr/>
        <a:lstStyle/>
        <a:p>
          <a:endParaRPr lang="en-US"/>
        </a:p>
      </dgm:t>
    </dgm:pt>
    <dgm:pt modelId="{7DAA7CCD-74EF-442B-9DCB-3352E6564CE4}" type="sibTrans" cxnId="{A5217AC6-2238-43AA-82B9-FDACE719DA5F}">
      <dgm:prSet/>
      <dgm:spPr/>
      <dgm:t>
        <a:bodyPr/>
        <a:lstStyle/>
        <a:p>
          <a:endParaRPr lang="en-US"/>
        </a:p>
      </dgm:t>
    </dgm:pt>
    <dgm:pt modelId="{13E6BBBD-CB99-47BA-BBBC-CE1F9DD5036F}">
      <dgm:prSet/>
      <dgm:spPr/>
      <dgm:t>
        <a:bodyPr/>
        <a:lstStyle/>
        <a:p>
          <a:r>
            <a:rPr lang="en-US"/>
            <a:t>What is expected in an Innovation Pitch?</a:t>
          </a:r>
        </a:p>
      </dgm:t>
    </dgm:pt>
    <dgm:pt modelId="{104976BC-53D8-488A-AC6B-6BFA73E39318}" type="parTrans" cxnId="{6F34BAA4-91AE-439F-BC7E-433067C7DEB1}">
      <dgm:prSet/>
      <dgm:spPr/>
      <dgm:t>
        <a:bodyPr/>
        <a:lstStyle/>
        <a:p>
          <a:endParaRPr lang="en-US"/>
        </a:p>
      </dgm:t>
    </dgm:pt>
    <dgm:pt modelId="{67EB542C-4A91-4457-9492-79E4ED709D2F}" type="sibTrans" cxnId="{6F34BAA4-91AE-439F-BC7E-433067C7DEB1}">
      <dgm:prSet/>
      <dgm:spPr/>
      <dgm:t>
        <a:bodyPr/>
        <a:lstStyle/>
        <a:p>
          <a:endParaRPr lang="en-US"/>
        </a:p>
      </dgm:t>
    </dgm:pt>
    <dgm:pt modelId="{68497599-C382-422C-85BA-D514C6FECC5D}">
      <dgm:prSet/>
      <dgm:spPr/>
      <dgm:t>
        <a:bodyPr/>
        <a:lstStyle/>
        <a:p>
          <a:r>
            <a:rPr lang="en-US" b="1"/>
            <a:t>7 minutes, timed. 3 minutes for QA.</a:t>
          </a:r>
          <a:endParaRPr lang="en-US"/>
        </a:p>
      </dgm:t>
    </dgm:pt>
    <dgm:pt modelId="{3ABD6207-8D94-45BB-8214-EFD395EF715D}" type="parTrans" cxnId="{D1D766A6-BD02-40AE-89C9-6FB8F94F135D}">
      <dgm:prSet/>
      <dgm:spPr/>
      <dgm:t>
        <a:bodyPr/>
        <a:lstStyle/>
        <a:p>
          <a:endParaRPr lang="en-US"/>
        </a:p>
      </dgm:t>
    </dgm:pt>
    <dgm:pt modelId="{797E3DB9-7B62-4CF2-B6B4-9BDBE240FEB6}" type="sibTrans" cxnId="{D1D766A6-BD02-40AE-89C9-6FB8F94F135D}">
      <dgm:prSet/>
      <dgm:spPr/>
      <dgm:t>
        <a:bodyPr/>
        <a:lstStyle/>
        <a:p>
          <a:endParaRPr lang="en-US"/>
        </a:p>
      </dgm:t>
    </dgm:pt>
    <dgm:pt modelId="{D7F1C4F6-908E-4748-A89D-D9533CCA179D}">
      <dgm:prSet/>
      <dgm:spPr/>
      <dgm:t>
        <a:bodyPr/>
        <a:lstStyle/>
        <a:p>
          <a:r>
            <a:rPr lang="en-US"/>
            <a:t>You can do PowerPoints, play-act out the problem and solution, present anything that will get your point across. Be innovative!</a:t>
          </a:r>
        </a:p>
      </dgm:t>
    </dgm:pt>
    <dgm:pt modelId="{69C19C90-0D2B-45D6-9E12-0CE44AFAEA31}" type="parTrans" cxnId="{7F058E13-CBC0-4274-A8C7-DECF581D1CB8}">
      <dgm:prSet/>
      <dgm:spPr/>
      <dgm:t>
        <a:bodyPr/>
        <a:lstStyle/>
        <a:p>
          <a:endParaRPr lang="en-US"/>
        </a:p>
      </dgm:t>
    </dgm:pt>
    <dgm:pt modelId="{99EF6037-4176-4FC9-9585-7B1082DAE982}" type="sibTrans" cxnId="{7F058E13-CBC0-4274-A8C7-DECF581D1CB8}">
      <dgm:prSet/>
      <dgm:spPr/>
      <dgm:t>
        <a:bodyPr/>
        <a:lstStyle/>
        <a:p>
          <a:endParaRPr lang="en-US"/>
        </a:p>
      </dgm:t>
    </dgm:pt>
    <dgm:pt modelId="{4B843AAC-4EAC-C443-B6FE-527719666737}" type="pres">
      <dgm:prSet presAssocID="{0B9E405F-A0CF-4EAA-BD1E-296BB5D8F699}" presName="Name0" presStyleCnt="0">
        <dgm:presLayoutVars>
          <dgm:dir/>
          <dgm:animLvl val="lvl"/>
          <dgm:resizeHandles val="exact"/>
        </dgm:presLayoutVars>
      </dgm:prSet>
      <dgm:spPr/>
    </dgm:pt>
    <dgm:pt modelId="{EC3446B0-32D6-4644-AF3C-3724A5458AD3}" type="pres">
      <dgm:prSet presAssocID="{8CA85052-21FB-4758-ABF9-526142C0B719}" presName="linNode" presStyleCnt="0"/>
      <dgm:spPr/>
    </dgm:pt>
    <dgm:pt modelId="{D3C09127-B157-264C-B330-05447A0AE338}" type="pres">
      <dgm:prSet presAssocID="{8CA85052-21FB-4758-ABF9-526142C0B719}" presName="parentText" presStyleLbl="node1" presStyleIdx="0" presStyleCnt="2">
        <dgm:presLayoutVars>
          <dgm:chMax val="1"/>
          <dgm:bulletEnabled val="1"/>
        </dgm:presLayoutVars>
      </dgm:prSet>
      <dgm:spPr/>
    </dgm:pt>
    <dgm:pt modelId="{DA4FA7C9-38F1-D144-92B9-6D6E0339B8DC}" type="pres">
      <dgm:prSet presAssocID="{8CA85052-21FB-4758-ABF9-526142C0B719}" presName="descendantText" presStyleLbl="alignAccFollowNode1" presStyleIdx="0" presStyleCnt="2">
        <dgm:presLayoutVars>
          <dgm:bulletEnabled val="1"/>
        </dgm:presLayoutVars>
      </dgm:prSet>
      <dgm:spPr/>
    </dgm:pt>
    <dgm:pt modelId="{C04D3349-07FC-2C4C-B7C3-A9A9435E4A6C}" type="pres">
      <dgm:prSet presAssocID="{4BE7E177-3AAB-423E-A134-240861EFE2F8}" presName="sp" presStyleCnt="0"/>
      <dgm:spPr/>
    </dgm:pt>
    <dgm:pt modelId="{A6F54F3F-413E-B347-958C-DE15BFCB89F1}" type="pres">
      <dgm:prSet presAssocID="{13E6BBBD-CB99-47BA-BBBC-CE1F9DD5036F}" presName="linNode" presStyleCnt="0"/>
      <dgm:spPr/>
    </dgm:pt>
    <dgm:pt modelId="{B5E4D1FD-CB31-3A4F-B256-86768A245690}" type="pres">
      <dgm:prSet presAssocID="{13E6BBBD-CB99-47BA-BBBC-CE1F9DD5036F}" presName="parentText" presStyleLbl="node1" presStyleIdx="1" presStyleCnt="2">
        <dgm:presLayoutVars>
          <dgm:chMax val="1"/>
          <dgm:bulletEnabled val="1"/>
        </dgm:presLayoutVars>
      </dgm:prSet>
      <dgm:spPr/>
    </dgm:pt>
    <dgm:pt modelId="{C4E824B6-399E-2C4E-ACD4-00E790C88B9C}" type="pres">
      <dgm:prSet presAssocID="{13E6BBBD-CB99-47BA-BBBC-CE1F9DD5036F}" presName="descendantText" presStyleLbl="alignAccFollowNode1" presStyleIdx="1" presStyleCnt="2">
        <dgm:presLayoutVars>
          <dgm:bulletEnabled val="1"/>
        </dgm:presLayoutVars>
      </dgm:prSet>
      <dgm:spPr/>
    </dgm:pt>
  </dgm:ptLst>
  <dgm:cxnLst>
    <dgm:cxn modelId="{7F058E13-CBC0-4274-A8C7-DECF581D1CB8}" srcId="{13E6BBBD-CB99-47BA-BBBC-CE1F9DD5036F}" destId="{D7F1C4F6-908E-4748-A89D-D9533CCA179D}" srcOrd="1" destOrd="0" parTransId="{69C19C90-0D2B-45D6-9E12-0CE44AFAEA31}" sibTransId="{99EF6037-4176-4FC9-9585-7B1082DAE982}"/>
    <dgm:cxn modelId="{B6E6AF40-F782-5C45-8C65-7CF4CA4436AD}" type="presOf" srcId="{E2C94A1D-92AF-4F30-96D0-0E7FCDDC887E}" destId="{DA4FA7C9-38F1-D144-92B9-6D6E0339B8DC}" srcOrd="0" destOrd="1" presId="urn:microsoft.com/office/officeart/2005/8/layout/vList5"/>
    <dgm:cxn modelId="{FF2E2146-B7E0-E84C-BB5F-A7B40878B8DD}" type="presOf" srcId="{13E6BBBD-CB99-47BA-BBBC-CE1F9DD5036F}" destId="{B5E4D1FD-CB31-3A4F-B256-86768A245690}" srcOrd="0" destOrd="0" presId="urn:microsoft.com/office/officeart/2005/8/layout/vList5"/>
    <dgm:cxn modelId="{990DA54A-8958-A140-8CBC-224C1ACCBA66}" type="presOf" srcId="{D7F1C4F6-908E-4748-A89D-D9533CCA179D}" destId="{C4E824B6-399E-2C4E-ACD4-00E790C88B9C}" srcOrd="0" destOrd="1" presId="urn:microsoft.com/office/officeart/2005/8/layout/vList5"/>
    <dgm:cxn modelId="{9AD2B481-6702-435B-8200-E3B6ADDCA778}" srcId="{8CA85052-21FB-4758-ABF9-526142C0B719}" destId="{12929835-C49A-4CA8-8A7F-DA7763067696}" srcOrd="0" destOrd="0" parTransId="{B8EBEDF5-42E9-4291-9B61-00647E2B6306}" sibTransId="{E6CC29C8-58A5-49F6-8EF4-42BB18E0FAE1}"/>
    <dgm:cxn modelId="{C9DAAD84-6026-4747-B5F4-740803E4CC36}" type="presOf" srcId="{8CA85052-21FB-4758-ABF9-526142C0B719}" destId="{D3C09127-B157-264C-B330-05447A0AE338}" srcOrd="0" destOrd="0" presId="urn:microsoft.com/office/officeart/2005/8/layout/vList5"/>
    <dgm:cxn modelId="{6F34BAA4-91AE-439F-BC7E-433067C7DEB1}" srcId="{0B9E405F-A0CF-4EAA-BD1E-296BB5D8F699}" destId="{13E6BBBD-CB99-47BA-BBBC-CE1F9DD5036F}" srcOrd="1" destOrd="0" parTransId="{104976BC-53D8-488A-AC6B-6BFA73E39318}" sibTransId="{67EB542C-4A91-4457-9492-79E4ED709D2F}"/>
    <dgm:cxn modelId="{D1D766A6-BD02-40AE-89C9-6FB8F94F135D}" srcId="{13E6BBBD-CB99-47BA-BBBC-CE1F9DD5036F}" destId="{68497599-C382-422C-85BA-D514C6FECC5D}" srcOrd="0" destOrd="0" parTransId="{3ABD6207-8D94-45BB-8214-EFD395EF715D}" sibTransId="{797E3DB9-7B62-4CF2-B6B4-9BDBE240FEB6}"/>
    <dgm:cxn modelId="{50A534AA-27EE-46F5-BEA9-21A693692A9D}" srcId="{0B9E405F-A0CF-4EAA-BD1E-296BB5D8F699}" destId="{8CA85052-21FB-4758-ABF9-526142C0B719}" srcOrd="0" destOrd="0" parTransId="{2118C160-DEDC-4C18-B2A7-4E9CB5EA04DC}" sibTransId="{4BE7E177-3AAB-423E-A134-240861EFE2F8}"/>
    <dgm:cxn modelId="{ABDBFCBA-D1EC-5844-B27F-B79E8B26D98E}" type="presOf" srcId="{0B9E405F-A0CF-4EAA-BD1E-296BB5D8F699}" destId="{4B843AAC-4EAC-C443-B6FE-527719666737}" srcOrd="0" destOrd="0" presId="urn:microsoft.com/office/officeart/2005/8/layout/vList5"/>
    <dgm:cxn modelId="{A5217AC6-2238-43AA-82B9-FDACE719DA5F}" srcId="{8CA85052-21FB-4758-ABF9-526142C0B719}" destId="{B76C7166-28CA-4159-A0B2-1C2B0E2105EF}" srcOrd="1" destOrd="0" parTransId="{55E7CBD6-39EE-407E-B0F8-27AA132788E5}" sibTransId="{7DAA7CCD-74EF-442B-9DCB-3352E6564CE4}"/>
    <dgm:cxn modelId="{2D9FB5CC-8832-9046-A05F-A70E2274288D}" type="presOf" srcId="{B76C7166-28CA-4159-A0B2-1C2B0E2105EF}" destId="{DA4FA7C9-38F1-D144-92B9-6D6E0339B8DC}" srcOrd="0" destOrd="2" presId="urn:microsoft.com/office/officeart/2005/8/layout/vList5"/>
    <dgm:cxn modelId="{6D4F42E3-BF66-4B02-9CFC-7E3AFBF21FD3}" srcId="{12929835-C49A-4CA8-8A7F-DA7763067696}" destId="{E2C94A1D-92AF-4F30-96D0-0E7FCDDC887E}" srcOrd="0" destOrd="0" parTransId="{0D91BE31-04FF-41B2-BD1B-E4ADF5974A19}" sibTransId="{CB16B086-C7D9-4D0F-BBAD-1E057CA97B0C}"/>
    <dgm:cxn modelId="{725554F0-7DEE-6645-93D2-50021E025895}" type="presOf" srcId="{12929835-C49A-4CA8-8A7F-DA7763067696}" destId="{DA4FA7C9-38F1-D144-92B9-6D6E0339B8DC}" srcOrd="0" destOrd="0" presId="urn:microsoft.com/office/officeart/2005/8/layout/vList5"/>
    <dgm:cxn modelId="{38FAE4F5-7DBE-A941-8890-B1E7ABEB07BC}" type="presOf" srcId="{68497599-C382-422C-85BA-D514C6FECC5D}" destId="{C4E824B6-399E-2C4E-ACD4-00E790C88B9C}" srcOrd="0" destOrd="0" presId="urn:microsoft.com/office/officeart/2005/8/layout/vList5"/>
    <dgm:cxn modelId="{03918248-7FF6-FD4F-B980-9BB958039978}" type="presParOf" srcId="{4B843AAC-4EAC-C443-B6FE-527719666737}" destId="{EC3446B0-32D6-4644-AF3C-3724A5458AD3}" srcOrd="0" destOrd="0" presId="urn:microsoft.com/office/officeart/2005/8/layout/vList5"/>
    <dgm:cxn modelId="{458EA13A-9E1F-6D48-AAAA-3E6F45D3694E}" type="presParOf" srcId="{EC3446B0-32D6-4644-AF3C-3724A5458AD3}" destId="{D3C09127-B157-264C-B330-05447A0AE338}" srcOrd="0" destOrd="0" presId="urn:microsoft.com/office/officeart/2005/8/layout/vList5"/>
    <dgm:cxn modelId="{0476B0F8-A561-2040-8826-1F11CD6DDAF4}" type="presParOf" srcId="{EC3446B0-32D6-4644-AF3C-3724A5458AD3}" destId="{DA4FA7C9-38F1-D144-92B9-6D6E0339B8DC}" srcOrd="1" destOrd="0" presId="urn:microsoft.com/office/officeart/2005/8/layout/vList5"/>
    <dgm:cxn modelId="{80E67176-4FCB-164A-BC7B-59C3D9A42F2A}" type="presParOf" srcId="{4B843AAC-4EAC-C443-B6FE-527719666737}" destId="{C04D3349-07FC-2C4C-B7C3-A9A9435E4A6C}" srcOrd="1" destOrd="0" presId="urn:microsoft.com/office/officeart/2005/8/layout/vList5"/>
    <dgm:cxn modelId="{545D8114-4965-7D4F-AC11-2B320F11C302}" type="presParOf" srcId="{4B843AAC-4EAC-C443-B6FE-527719666737}" destId="{A6F54F3F-413E-B347-958C-DE15BFCB89F1}" srcOrd="2" destOrd="0" presId="urn:microsoft.com/office/officeart/2005/8/layout/vList5"/>
    <dgm:cxn modelId="{3976F53E-0EF2-4B40-B8ED-9A2CE1939A5A}" type="presParOf" srcId="{A6F54F3F-413E-B347-958C-DE15BFCB89F1}" destId="{B5E4D1FD-CB31-3A4F-B256-86768A245690}" srcOrd="0" destOrd="0" presId="urn:microsoft.com/office/officeart/2005/8/layout/vList5"/>
    <dgm:cxn modelId="{4351620E-3AF1-7346-AB1F-6160D4EC46AA}" type="presParOf" srcId="{A6F54F3F-413E-B347-958C-DE15BFCB89F1}" destId="{C4E824B6-399E-2C4E-ACD4-00E790C88B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89B25D-4B43-44DB-AFA6-52BDDF0FAF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0DBCED-17B3-4E48-8041-C5195A4D96CD}">
      <dgm:prSet/>
      <dgm:spPr/>
      <dgm:t>
        <a:bodyPr/>
        <a:lstStyle/>
        <a:p>
          <a:pPr>
            <a:lnSpc>
              <a:spcPct val="100000"/>
            </a:lnSpc>
          </a:pPr>
          <a:r>
            <a:rPr lang="en-US"/>
            <a:t>The morning includes a short innovation skills training followed by team activities. </a:t>
          </a:r>
        </a:p>
      </dgm:t>
    </dgm:pt>
    <dgm:pt modelId="{446A9519-24D3-4087-AE98-D636AECB4E56}" type="parTrans" cxnId="{787C19DD-5FEE-4AC5-8703-407D6DD51B7A}">
      <dgm:prSet/>
      <dgm:spPr/>
      <dgm:t>
        <a:bodyPr/>
        <a:lstStyle/>
        <a:p>
          <a:endParaRPr lang="en-US"/>
        </a:p>
      </dgm:t>
    </dgm:pt>
    <dgm:pt modelId="{28D5B42D-9872-46E2-81C5-C2E9C1C30557}" type="sibTrans" cxnId="{787C19DD-5FEE-4AC5-8703-407D6DD51B7A}">
      <dgm:prSet/>
      <dgm:spPr/>
      <dgm:t>
        <a:bodyPr/>
        <a:lstStyle/>
        <a:p>
          <a:endParaRPr lang="en-US"/>
        </a:p>
      </dgm:t>
    </dgm:pt>
    <dgm:pt modelId="{504C3110-6D0B-4CB7-891F-F5673949BD1D}">
      <dgm:prSet/>
      <dgm:spPr/>
      <dgm:t>
        <a:bodyPr/>
        <a:lstStyle/>
        <a:p>
          <a:pPr>
            <a:lnSpc>
              <a:spcPct val="100000"/>
            </a:lnSpc>
          </a:pPr>
          <a:r>
            <a:rPr lang="en-US"/>
            <a:t>Lunch includes dynamic speakers about what’s next for rural health. </a:t>
          </a:r>
        </a:p>
      </dgm:t>
    </dgm:pt>
    <dgm:pt modelId="{ED8E8210-92DB-4DBE-ACD2-ADE43531E6F4}" type="parTrans" cxnId="{EBFFD01C-AB44-4746-8D54-8F33FBACA813}">
      <dgm:prSet/>
      <dgm:spPr/>
      <dgm:t>
        <a:bodyPr/>
        <a:lstStyle/>
        <a:p>
          <a:endParaRPr lang="en-US"/>
        </a:p>
      </dgm:t>
    </dgm:pt>
    <dgm:pt modelId="{BD47EEF8-4642-49C5-9EFB-E140FFD6B2A6}" type="sibTrans" cxnId="{EBFFD01C-AB44-4746-8D54-8F33FBACA813}">
      <dgm:prSet/>
      <dgm:spPr/>
      <dgm:t>
        <a:bodyPr/>
        <a:lstStyle/>
        <a:p>
          <a:endParaRPr lang="en-US"/>
        </a:p>
      </dgm:t>
    </dgm:pt>
    <dgm:pt modelId="{E6EEA46A-C277-4680-9418-E2E432599CB8}">
      <dgm:prSet/>
      <dgm:spPr/>
      <dgm:t>
        <a:bodyPr/>
        <a:lstStyle/>
        <a:p>
          <a:pPr>
            <a:lnSpc>
              <a:spcPct val="100000"/>
            </a:lnSpc>
          </a:pPr>
          <a:r>
            <a:rPr lang="en-US"/>
            <a:t>The afternoon is when the First Round of Innovation Challenge pitches will be presented, by category</a:t>
          </a:r>
        </a:p>
      </dgm:t>
    </dgm:pt>
    <dgm:pt modelId="{61AED788-EB32-4FB1-8E13-898DF089CF60}" type="parTrans" cxnId="{80F5CBCB-4E5D-4D13-8DCB-210CBBDC6E26}">
      <dgm:prSet/>
      <dgm:spPr/>
      <dgm:t>
        <a:bodyPr/>
        <a:lstStyle/>
        <a:p>
          <a:endParaRPr lang="en-US"/>
        </a:p>
      </dgm:t>
    </dgm:pt>
    <dgm:pt modelId="{05C27D80-FB38-492A-B785-006F7FE7E69D}" type="sibTrans" cxnId="{80F5CBCB-4E5D-4D13-8DCB-210CBBDC6E26}">
      <dgm:prSet/>
      <dgm:spPr/>
      <dgm:t>
        <a:bodyPr/>
        <a:lstStyle/>
        <a:p>
          <a:endParaRPr lang="en-US"/>
        </a:p>
      </dgm:t>
    </dgm:pt>
    <dgm:pt modelId="{4A5DE215-0477-4774-AE04-7DE5278EF1A0}">
      <dgm:prSet/>
      <dgm:spPr/>
      <dgm:t>
        <a:bodyPr/>
        <a:lstStyle/>
        <a:p>
          <a:pPr>
            <a:lnSpc>
              <a:spcPct val="100000"/>
            </a:lnSpc>
          </a:pPr>
          <a:r>
            <a:rPr lang="en-US"/>
            <a:t>First Round judging will occur and those advancing to the final round will be announced.</a:t>
          </a:r>
        </a:p>
      </dgm:t>
    </dgm:pt>
    <dgm:pt modelId="{BC3F43A9-EBDB-4D55-BA3A-CED10AB83067}" type="parTrans" cxnId="{5BCC83FC-CD00-4B70-97A4-5955FBE30128}">
      <dgm:prSet/>
      <dgm:spPr/>
      <dgm:t>
        <a:bodyPr/>
        <a:lstStyle/>
        <a:p>
          <a:endParaRPr lang="en-US"/>
        </a:p>
      </dgm:t>
    </dgm:pt>
    <dgm:pt modelId="{A98C0881-1B7E-4061-9902-35273C09EE3D}" type="sibTrans" cxnId="{5BCC83FC-CD00-4B70-97A4-5955FBE30128}">
      <dgm:prSet/>
      <dgm:spPr/>
      <dgm:t>
        <a:bodyPr/>
        <a:lstStyle/>
        <a:p>
          <a:endParaRPr lang="en-US"/>
        </a:p>
      </dgm:t>
    </dgm:pt>
    <dgm:pt modelId="{02DB885D-EA9C-4A04-B38E-F3DC88B61F1F}">
      <dgm:prSet/>
      <dgm:spPr/>
      <dgm:t>
        <a:bodyPr/>
        <a:lstStyle/>
        <a:p>
          <a:pPr>
            <a:lnSpc>
              <a:spcPct val="100000"/>
            </a:lnSpc>
          </a:pPr>
          <a:r>
            <a:rPr lang="en-US"/>
            <a:t>Final Round Innovation Pitches will be presented </a:t>
          </a:r>
        </a:p>
      </dgm:t>
    </dgm:pt>
    <dgm:pt modelId="{50C2D367-ACC1-4FBF-8809-636C3204D131}" type="parTrans" cxnId="{D32A8EFE-543D-405E-9D00-CB5D715F4AFE}">
      <dgm:prSet/>
      <dgm:spPr/>
      <dgm:t>
        <a:bodyPr/>
        <a:lstStyle/>
        <a:p>
          <a:endParaRPr lang="en-US"/>
        </a:p>
      </dgm:t>
    </dgm:pt>
    <dgm:pt modelId="{AF2A8310-D32E-4B8A-A64D-AFE4EC84505A}" type="sibTrans" cxnId="{D32A8EFE-543D-405E-9D00-CB5D715F4AFE}">
      <dgm:prSet/>
      <dgm:spPr/>
      <dgm:t>
        <a:bodyPr/>
        <a:lstStyle/>
        <a:p>
          <a:endParaRPr lang="en-US"/>
        </a:p>
      </dgm:t>
    </dgm:pt>
    <dgm:pt modelId="{D2AEA8B8-2217-4A78-A5CB-F6E707B74D7D}">
      <dgm:prSet/>
      <dgm:spPr/>
      <dgm:t>
        <a:bodyPr/>
        <a:lstStyle/>
        <a:p>
          <a:pPr>
            <a:lnSpc>
              <a:spcPct val="100000"/>
            </a:lnSpc>
          </a:pPr>
          <a:r>
            <a:rPr lang="en-US"/>
            <a:t>Final Round judging will occur and Grand Prize(s) will be awarded. </a:t>
          </a:r>
        </a:p>
      </dgm:t>
    </dgm:pt>
    <dgm:pt modelId="{1798EDFE-9A3F-4849-A913-4E70BCEE37CA}" type="parTrans" cxnId="{84600420-4EC7-4C42-A4F3-9A7E8A77D39D}">
      <dgm:prSet/>
      <dgm:spPr/>
      <dgm:t>
        <a:bodyPr/>
        <a:lstStyle/>
        <a:p>
          <a:endParaRPr lang="en-US"/>
        </a:p>
      </dgm:t>
    </dgm:pt>
    <dgm:pt modelId="{8B5574E3-F7E8-4358-B40C-BE7B428CFB4E}" type="sibTrans" cxnId="{84600420-4EC7-4C42-A4F3-9A7E8A77D39D}">
      <dgm:prSet/>
      <dgm:spPr/>
      <dgm:t>
        <a:bodyPr/>
        <a:lstStyle/>
        <a:p>
          <a:endParaRPr lang="en-US"/>
        </a:p>
      </dgm:t>
    </dgm:pt>
    <dgm:pt modelId="{CB344694-5EC4-449A-8C4C-2E154DF4B3E5}">
      <dgm:prSet/>
      <dgm:spPr/>
      <dgm:t>
        <a:bodyPr/>
        <a:lstStyle/>
        <a:p>
          <a:pPr>
            <a:lnSpc>
              <a:spcPct val="100000"/>
            </a:lnSpc>
          </a:pPr>
          <a:r>
            <a:rPr lang="en-US"/>
            <a:t>Hospitality will be provided, at minimum all attendees will be provided lunch, at no-cost</a:t>
          </a:r>
        </a:p>
      </dgm:t>
    </dgm:pt>
    <dgm:pt modelId="{95E3C7DB-90CA-4849-BED9-E8EE48F7151E}" type="parTrans" cxnId="{5A64F74D-3239-446D-81A8-E3077B0660C5}">
      <dgm:prSet/>
      <dgm:spPr/>
      <dgm:t>
        <a:bodyPr/>
        <a:lstStyle/>
        <a:p>
          <a:endParaRPr lang="en-US"/>
        </a:p>
      </dgm:t>
    </dgm:pt>
    <dgm:pt modelId="{FF52E1D5-EBFC-4F1B-8A4A-064037593F98}" type="sibTrans" cxnId="{5A64F74D-3239-446D-81A8-E3077B0660C5}">
      <dgm:prSet/>
      <dgm:spPr/>
      <dgm:t>
        <a:bodyPr/>
        <a:lstStyle/>
        <a:p>
          <a:endParaRPr lang="en-US"/>
        </a:p>
      </dgm:t>
    </dgm:pt>
    <dgm:pt modelId="{82194F96-E72A-4BC8-AE5C-855D04B736B2}" type="pres">
      <dgm:prSet presAssocID="{7789B25D-4B43-44DB-AFA6-52BDDF0FAF3C}" presName="root" presStyleCnt="0">
        <dgm:presLayoutVars>
          <dgm:dir/>
          <dgm:resizeHandles val="exact"/>
        </dgm:presLayoutVars>
      </dgm:prSet>
      <dgm:spPr/>
    </dgm:pt>
    <dgm:pt modelId="{68D8CE49-0F5E-4B82-AF7B-BCCE1A5D62EF}" type="pres">
      <dgm:prSet presAssocID="{C80DBCED-17B3-4E48-8041-C5195A4D96CD}" presName="compNode" presStyleCnt="0"/>
      <dgm:spPr/>
    </dgm:pt>
    <dgm:pt modelId="{369424DE-58B0-41EF-855D-67C3C974CB2C}" type="pres">
      <dgm:prSet presAssocID="{C80DBCED-17B3-4E48-8041-C5195A4D96CD}" presName="bgRect" presStyleLbl="bgShp" presStyleIdx="0" presStyleCnt="7"/>
      <dgm:spPr/>
    </dgm:pt>
    <dgm:pt modelId="{190D2D72-E11E-494D-86C5-05C5A0C7524D}" type="pres">
      <dgm:prSet presAssocID="{C80DBCED-17B3-4E48-8041-C5195A4D96C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8614A43-D1DB-4149-A0AF-8C1B5C6E71FE}" type="pres">
      <dgm:prSet presAssocID="{C80DBCED-17B3-4E48-8041-C5195A4D96CD}" presName="spaceRect" presStyleCnt="0"/>
      <dgm:spPr/>
    </dgm:pt>
    <dgm:pt modelId="{D640F6F5-8B6D-4376-BEF5-8EA4756A2B59}" type="pres">
      <dgm:prSet presAssocID="{C80DBCED-17B3-4E48-8041-C5195A4D96CD}" presName="parTx" presStyleLbl="revTx" presStyleIdx="0" presStyleCnt="7">
        <dgm:presLayoutVars>
          <dgm:chMax val="0"/>
          <dgm:chPref val="0"/>
        </dgm:presLayoutVars>
      </dgm:prSet>
      <dgm:spPr/>
    </dgm:pt>
    <dgm:pt modelId="{5077752D-4CB5-4AB0-B2DB-9DB6EB95FA77}" type="pres">
      <dgm:prSet presAssocID="{28D5B42D-9872-46E2-81C5-C2E9C1C30557}" presName="sibTrans" presStyleCnt="0"/>
      <dgm:spPr/>
    </dgm:pt>
    <dgm:pt modelId="{1B5BC765-3998-478E-B1F7-BCFCEAFC8193}" type="pres">
      <dgm:prSet presAssocID="{504C3110-6D0B-4CB7-891F-F5673949BD1D}" presName="compNode" presStyleCnt="0"/>
      <dgm:spPr/>
    </dgm:pt>
    <dgm:pt modelId="{16B3442B-2ED9-49E2-AF2D-DC196243FDC7}" type="pres">
      <dgm:prSet presAssocID="{504C3110-6D0B-4CB7-891F-F5673949BD1D}" presName="bgRect" presStyleLbl="bgShp" presStyleIdx="1" presStyleCnt="7"/>
      <dgm:spPr/>
    </dgm:pt>
    <dgm:pt modelId="{5DE271B5-2775-45DF-B044-D42927B6EC6D}" type="pres">
      <dgm:prSet presAssocID="{504C3110-6D0B-4CB7-891F-F5673949BD1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50A22272-A97E-487F-9C59-4E2AF1FB8DA6}" type="pres">
      <dgm:prSet presAssocID="{504C3110-6D0B-4CB7-891F-F5673949BD1D}" presName="spaceRect" presStyleCnt="0"/>
      <dgm:spPr/>
    </dgm:pt>
    <dgm:pt modelId="{885C2164-518A-46AD-9455-58C96B7C3CCF}" type="pres">
      <dgm:prSet presAssocID="{504C3110-6D0B-4CB7-891F-F5673949BD1D}" presName="parTx" presStyleLbl="revTx" presStyleIdx="1" presStyleCnt="7">
        <dgm:presLayoutVars>
          <dgm:chMax val="0"/>
          <dgm:chPref val="0"/>
        </dgm:presLayoutVars>
      </dgm:prSet>
      <dgm:spPr/>
    </dgm:pt>
    <dgm:pt modelId="{63601B3D-52FF-481A-90E4-19B81BC2B8F2}" type="pres">
      <dgm:prSet presAssocID="{BD47EEF8-4642-49C5-9EFB-E140FFD6B2A6}" presName="sibTrans" presStyleCnt="0"/>
      <dgm:spPr/>
    </dgm:pt>
    <dgm:pt modelId="{37E1C917-4309-4FBB-B079-6B7CBB1B4666}" type="pres">
      <dgm:prSet presAssocID="{E6EEA46A-C277-4680-9418-E2E432599CB8}" presName="compNode" presStyleCnt="0"/>
      <dgm:spPr/>
    </dgm:pt>
    <dgm:pt modelId="{20826437-66E0-4C49-AE7D-6661F9F561AD}" type="pres">
      <dgm:prSet presAssocID="{E6EEA46A-C277-4680-9418-E2E432599CB8}" presName="bgRect" presStyleLbl="bgShp" presStyleIdx="2" presStyleCnt="7"/>
      <dgm:spPr/>
    </dgm:pt>
    <dgm:pt modelId="{4D6D6032-423A-4883-B52E-9E6C38D201A8}" type="pres">
      <dgm:prSet presAssocID="{E6EEA46A-C277-4680-9418-E2E432599CB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tennis"/>
        </a:ext>
      </dgm:extLst>
    </dgm:pt>
    <dgm:pt modelId="{D9238349-ACA0-4AB2-BF21-C8311F9E473C}" type="pres">
      <dgm:prSet presAssocID="{E6EEA46A-C277-4680-9418-E2E432599CB8}" presName="spaceRect" presStyleCnt="0"/>
      <dgm:spPr/>
    </dgm:pt>
    <dgm:pt modelId="{7CA107F1-EF9F-41A9-9C14-83681F9FEB28}" type="pres">
      <dgm:prSet presAssocID="{E6EEA46A-C277-4680-9418-E2E432599CB8}" presName="parTx" presStyleLbl="revTx" presStyleIdx="2" presStyleCnt="7">
        <dgm:presLayoutVars>
          <dgm:chMax val="0"/>
          <dgm:chPref val="0"/>
        </dgm:presLayoutVars>
      </dgm:prSet>
      <dgm:spPr/>
    </dgm:pt>
    <dgm:pt modelId="{54FFE5AC-EFD2-49D6-941B-CE83F5546E9F}" type="pres">
      <dgm:prSet presAssocID="{05C27D80-FB38-492A-B785-006F7FE7E69D}" presName="sibTrans" presStyleCnt="0"/>
      <dgm:spPr/>
    </dgm:pt>
    <dgm:pt modelId="{BB229159-489E-4CEB-BE54-16223E672563}" type="pres">
      <dgm:prSet presAssocID="{4A5DE215-0477-4774-AE04-7DE5278EF1A0}" presName="compNode" presStyleCnt="0"/>
      <dgm:spPr/>
    </dgm:pt>
    <dgm:pt modelId="{F18A7D1F-BB26-4068-B776-89C517EE93FB}" type="pres">
      <dgm:prSet presAssocID="{4A5DE215-0477-4774-AE04-7DE5278EF1A0}" presName="bgRect" presStyleLbl="bgShp" presStyleIdx="3" presStyleCnt="7"/>
      <dgm:spPr/>
    </dgm:pt>
    <dgm:pt modelId="{68BEE1A8-4934-43C8-B706-A762CC7FA0AE}" type="pres">
      <dgm:prSet presAssocID="{4A5DE215-0477-4774-AE04-7DE5278EF1A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ze"/>
        </a:ext>
      </dgm:extLst>
    </dgm:pt>
    <dgm:pt modelId="{7683587A-24CE-41E5-ACA4-9DA739026BF1}" type="pres">
      <dgm:prSet presAssocID="{4A5DE215-0477-4774-AE04-7DE5278EF1A0}" presName="spaceRect" presStyleCnt="0"/>
      <dgm:spPr/>
    </dgm:pt>
    <dgm:pt modelId="{B29B86EB-1196-4C2F-974F-EBDED21D9896}" type="pres">
      <dgm:prSet presAssocID="{4A5DE215-0477-4774-AE04-7DE5278EF1A0}" presName="parTx" presStyleLbl="revTx" presStyleIdx="3" presStyleCnt="7">
        <dgm:presLayoutVars>
          <dgm:chMax val="0"/>
          <dgm:chPref val="0"/>
        </dgm:presLayoutVars>
      </dgm:prSet>
      <dgm:spPr/>
    </dgm:pt>
    <dgm:pt modelId="{7212E4E9-7552-443B-9DEB-BB5D10C92260}" type="pres">
      <dgm:prSet presAssocID="{A98C0881-1B7E-4061-9902-35273C09EE3D}" presName="sibTrans" presStyleCnt="0"/>
      <dgm:spPr/>
    </dgm:pt>
    <dgm:pt modelId="{02F6CB29-C5B9-4715-9EB5-8E6F2A195BDE}" type="pres">
      <dgm:prSet presAssocID="{02DB885D-EA9C-4A04-B38E-F3DC88B61F1F}" presName="compNode" presStyleCnt="0"/>
      <dgm:spPr/>
    </dgm:pt>
    <dgm:pt modelId="{3ED4225C-6CED-4B9A-BB11-F8F90137176D}" type="pres">
      <dgm:prSet presAssocID="{02DB885D-EA9C-4A04-B38E-F3DC88B61F1F}" presName="bgRect" presStyleLbl="bgShp" presStyleIdx="4" presStyleCnt="7"/>
      <dgm:spPr/>
    </dgm:pt>
    <dgm:pt modelId="{FCD035EE-620A-4A9E-8094-C707A12B3C7C}" type="pres">
      <dgm:prSet presAssocID="{02DB885D-EA9C-4A04-B38E-F3DC88B61F1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cer"/>
        </a:ext>
      </dgm:extLst>
    </dgm:pt>
    <dgm:pt modelId="{7A3CB03D-5EB8-4FBA-99FF-8A54C010257A}" type="pres">
      <dgm:prSet presAssocID="{02DB885D-EA9C-4A04-B38E-F3DC88B61F1F}" presName="spaceRect" presStyleCnt="0"/>
      <dgm:spPr/>
    </dgm:pt>
    <dgm:pt modelId="{7AB68FBC-749B-4770-A5FC-7AD9E18E8782}" type="pres">
      <dgm:prSet presAssocID="{02DB885D-EA9C-4A04-B38E-F3DC88B61F1F}" presName="parTx" presStyleLbl="revTx" presStyleIdx="4" presStyleCnt="7">
        <dgm:presLayoutVars>
          <dgm:chMax val="0"/>
          <dgm:chPref val="0"/>
        </dgm:presLayoutVars>
      </dgm:prSet>
      <dgm:spPr/>
    </dgm:pt>
    <dgm:pt modelId="{366584B8-C600-42ED-80DA-DFA6D32B6221}" type="pres">
      <dgm:prSet presAssocID="{AF2A8310-D32E-4B8A-A64D-AFE4EC84505A}" presName="sibTrans" presStyleCnt="0"/>
      <dgm:spPr/>
    </dgm:pt>
    <dgm:pt modelId="{FF6F2AF6-2933-4F29-800F-B8B63E7E4946}" type="pres">
      <dgm:prSet presAssocID="{D2AEA8B8-2217-4A78-A5CB-F6E707B74D7D}" presName="compNode" presStyleCnt="0"/>
      <dgm:spPr/>
    </dgm:pt>
    <dgm:pt modelId="{38D7D0EB-50FC-4CCA-92EF-CE10EF97213E}" type="pres">
      <dgm:prSet presAssocID="{D2AEA8B8-2217-4A78-A5CB-F6E707B74D7D}" presName="bgRect" presStyleLbl="bgShp" presStyleIdx="5" presStyleCnt="7"/>
      <dgm:spPr/>
    </dgm:pt>
    <dgm:pt modelId="{D18A3B53-8FCC-40E6-B388-8C1A790B6E06}" type="pres">
      <dgm:prSet presAssocID="{D2AEA8B8-2217-4A78-A5CB-F6E707B74D7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ibbon"/>
        </a:ext>
      </dgm:extLst>
    </dgm:pt>
    <dgm:pt modelId="{FC603F51-EAFD-4873-AC67-175B9C89E63D}" type="pres">
      <dgm:prSet presAssocID="{D2AEA8B8-2217-4A78-A5CB-F6E707B74D7D}" presName="spaceRect" presStyleCnt="0"/>
      <dgm:spPr/>
    </dgm:pt>
    <dgm:pt modelId="{D4E9CC4F-D0E0-48DA-9F30-1C1A88EE4E23}" type="pres">
      <dgm:prSet presAssocID="{D2AEA8B8-2217-4A78-A5CB-F6E707B74D7D}" presName="parTx" presStyleLbl="revTx" presStyleIdx="5" presStyleCnt="7">
        <dgm:presLayoutVars>
          <dgm:chMax val="0"/>
          <dgm:chPref val="0"/>
        </dgm:presLayoutVars>
      </dgm:prSet>
      <dgm:spPr/>
    </dgm:pt>
    <dgm:pt modelId="{FDA1D482-62B9-4014-ACB4-D9AAE4AA02D4}" type="pres">
      <dgm:prSet presAssocID="{8B5574E3-F7E8-4358-B40C-BE7B428CFB4E}" presName="sibTrans" presStyleCnt="0"/>
      <dgm:spPr/>
    </dgm:pt>
    <dgm:pt modelId="{2B7C01CB-BA96-4865-8AEB-969798DA896A}" type="pres">
      <dgm:prSet presAssocID="{CB344694-5EC4-449A-8C4C-2E154DF4B3E5}" presName="compNode" presStyleCnt="0"/>
      <dgm:spPr/>
    </dgm:pt>
    <dgm:pt modelId="{59AC9CD8-E1E8-4889-94B6-D1CD9F3D2287}" type="pres">
      <dgm:prSet presAssocID="{CB344694-5EC4-449A-8C4C-2E154DF4B3E5}" presName="bgRect" presStyleLbl="bgShp" presStyleIdx="6" presStyleCnt="7"/>
      <dgm:spPr/>
    </dgm:pt>
    <dgm:pt modelId="{4DBD74CC-4E1E-4FCA-A381-6BADA88ABB62}" type="pres">
      <dgm:prSet presAssocID="{CB344694-5EC4-449A-8C4C-2E154DF4B3E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lassroom"/>
        </a:ext>
      </dgm:extLst>
    </dgm:pt>
    <dgm:pt modelId="{2BC929E6-AEFB-4276-BAEC-D9D4849EC9D4}" type="pres">
      <dgm:prSet presAssocID="{CB344694-5EC4-449A-8C4C-2E154DF4B3E5}" presName="spaceRect" presStyleCnt="0"/>
      <dgm:spPr/>
    </dgm:pt>
    <dgm:pt modelId="{4D80CE00-5F0C-430B-A34A-25AEF44E2BD8}" type="pres">
      <dgm:prSet presAssocID="{CB344694-5EC4-449A-8C4C-2E154DF4B3E5}" presName="parTx" presStyleLbl="revTx" presStyleIdx="6" presStyleCnt="7">
        <dgm:presLayoutVars>
          <dgm:chMax val="0"/>
          <dgm:chPref val="0"/>
        </dgm:presLayoutVars>
      </dgm:prSet>
      <dgm:spPr/>
    </dgm:pt>
  </dgm:ptLst>
  <dgm:cxnLst>
    <dgm:cxn modelId="{DFBA491A-FDA3-3B47-92F2-6D3BA3555F7D}" type="presOf" srcId="{504C3110-6D0B-4CB7-891F-F5673949BD1D}" destId="{885C2164-518A-46AD-9455-58C96B7C3CCF}" srcOrd="0" destOrd="0" presId="urn:microsoft.com/office/officeart/2018/2/layout/IconVerticalSolidList"/>
    <dgm:cxn modelId="{EBFFD01C-AB44-4746-8D54-8F33FBACA813}" srcId="{7789B25D-4B43-44DB-AFA6-52BDDF0FAF3C}" destId="{504C3110-6D0B-4CB7-891F-F5673949BD1D}" srcOrd="1" destOrd="0" parTransId="{ED8E8210-92DB-4DBE-ACD2-ADE43531E6F4}" sibTransId="{BD47EEF8-4642-49C5-9EFB-E140FFD6B2A6}"/>
    <dgm:cxn modelId="{84600420-4EC7-4C42-A4F3-9A7E8A77D39D}" srcId="{7789B25D-4B43-44DB-AFA6-52BDDF0FAF3C}" destId="{D2AEA8B8-2217-4A78-A5CB-F6E707B74D7D}" srcOrd="5" destOrd="0" parTransId="{1798EDFE-9A3F-4849-A913-4E70BCEE37CA}" sibTransId="{8B5574E3-F7E8-4358-B40C-BE7B428CFB4E}"/>
    <dgm:cxn modelId="{68BEAB23-8C0B-9C4A-A116-FB4F15ED17AA}" type="presOf" srcId="{4A5DE215-0477-4774-AE04-7DE5278EF1A0}" destId="{B29B86EB-1196-4C2F-974F-EBDED21D9896}" srcOrd="0" destOrd="0" presId="urn:microsoft.com/office/officeart/2018/2/layout/IconVerticalSolidList"/>
    <dgm:cxn modelId="{57229A40-676D-3A4D-87DA-9929E84FEFCC}" type="presOf" srcId="{D2AEA8B8-2217-4A78-A5CB-F6E707B74D7D}" destId="{D4E9CC4F-D0E0-48DA-9F30-1C1A88EE4E23}" srcOrd="0" destOrd="0" presId="urn:microsoft.com/office/officeart/2018/2/layout/IconVerticalSolidList"/>
    <dgm:cxn modelId="{5A64F74D-3239-446D-81A8-E3077B0660C5}" srcId="{7789B25D-4B43-44DB-AFA6-52BDDF0FAF3C}" destId="{CB344694-5EC4-449A-8C4C-2E154DF4B3E5}" srcOrd="6" destOrd="0" parTransId="{95E3C7DB-90CA-4849-BED9-E8EE48F7151E}" sibTransId="{FF52E1D5-EBFC-4F1B-8A4A-064037593F98}"/>
    <dgm:cxn modelId="{D0BF326E-64F5-304C-8102-4EA8C8C356C0}" type="presOf" srcId="{E6EEA46A-C277-4680-9418-E2E432599CB8}" destId="{7CA107F1-EF9F-41A9-9C14-83681F9FEB28}" srcOrd="0" destOrd="0" presId="urn:microsoft.com/office/officeart/2018/2/layout/IconVerticalSolidList"/>
    <dgm:cxn modelId="{629CC986-0204-8D46-B64F-63D64CF73741}" type="presOf" srcId="{C80DBCED-17B3-4E48-8041-C5195A4D96CD}" destId="{D640F6F5-8B6D-4376-BEF5-8EA4756A2B59}" srcOrd="0" destOrd="0" presId="urn:microsoft.com/office/officeart/2018/2/layout/IconVerticalSolidList"/>
    <dgm:cxn modelId="{F222A990-03FC-B144-97D3-DB462C9B014F}" type="presOf" srcId="{7789B25D-4B43-44DB-AFA6-52BDDF0FAF3C}" destId="{82194F96-E72A-4BC8-AE5C-855D04B736B2}" srcOrd="0" destOrd="0" presId="urn:microsoft.com/office/officeart/2018/2/layout/IconVerticalSolidList"/>
    <dgm:cxn modelId="{5F2F1BA3-A1F3-0947-875C-D01DFE2D36BB}" type="presOf" srcId="{CB344694-5EC4-449A-8C4C-2E154DF4B3E5}" destId="{4D80CE00-5F0C-430B-A34A-25AEF44E2BD8}" srcOrd="0" destOrd="0" presId="urn:microsoft.com/office/officeart/2018/2/layout/IconVerticalSolidList"/>
    <dgm:cxn modelId="{80F5CBCB-4E5D-4D13-8DCB-210CBBDC6E26}" srcId="{7789B25D-4B43-44DB-AFA6-52BDDF0FAF3C}" destId="{E6EEA46A-C277-4680-9418-E2E432599CB8}" srcOrd="2" destOrd="0" parTransId="{61AED788-EB32-4FB1-8E13-898DF089CF60}" sibTransId="{05C27D80-FB38-492A-B785-006F7FE7E69D}"/>
    <dgm:cxn modelId="{787C19DD-5FEE-4AC5-8703-407D6DD51B7A}" srcId="{7789B25D-4B43-44DB-AFA6-52BDDF0FAF3C}" destId="{C80DBCED-17B3-4E48-8041-C5195A4D96CD}" srcOrd="0" destOrd="0" parTransId="{446A9519-24D3-4087-AE98-D636AECB4E56}" sibTransId="{28D5B42D-9872-46E2-81C5-C2E9C1C30557}"/>
    <dgm:cxn modelId="{180C2EE0-D1C1-D948-BC41-0F3F452313ED}" type="presOf" srcId="{02DB885D-EA9C-4A04-B38E-F3DC88B61F1F}" destId="{7AB68FBC-749B-4770-A5FC-7AD9E18E8782}" srcOrd="0" destOrd="0" presId="urn:microsoft.com/office/officeart/2018/2/layout/IconVerticalSolidList"/>
    <dgm:cxn modelId="{5BCC83FC-CD00-4B70-97A4-5955FBE30128}" srcId="{7789B25D-4B43-44DB-AFA6-52BDDF0FAF3C}" destId="{4A5DE215-0477-4774-AE04-7DE5278EF1A0}" srcOrd="3" destOrd="0" parTransId="{BC3F43A9-EBDB-4D55-BA3A-CED10AB83067}" sibTransId="{A98C0881-1B7E-4061-9902-35273C09EE3D}"/>
    <dgm:cxn modelId="{D32A8EFE-543D-405E-9D00-CB5D715F4AFE}" srcId="{7789B25D-4B43-44DB-AFA6-52BDDF0FAF3C}" destId="{02DB885D-EA9C-4A04-B38E-F3DC88B61F1F}" srcOrd="4" destOrd="0" parTransId="{50C2D367-ACC1-4FBF-8809-636C3204D131}" sibTransId="{AF2A8310-D32E-4B8A-A64D-AFE4EC84505A}"/>
    <dgm:cxn modelId="{3366CFBB-E5FC-FA47-AF04-AB7CA1F23AD9}" type="presParOf" srcId="{82194F96-E72A-4BC8-AE5C-855D04B736B2}" destId="{68D8CE49-0F5E-4B82-AF7B-BCCE1A5D62EF}" srcOrd="0" destOrd="0" presId="urn:microsoft.com/office/officeart/2018/2/layout/IconVerticalSolidList"/>
    <dgm:cxn modelId="{4D46A9FA-7B31-AB4D-BCB6-A3D875775018}" type="presParOf" srcId="{68D8CE49-0F5E-4B82-AF7B-BCCE1A5D62EF}" destId="{369424DE-58B0-41EF-855D-67C3C974CB2C}" srcOrd="0" destOrd="0" presId="urn:microsoft.com/office/officeart/2018/2/layout/IconVerticalSolidList"/>
    <dgm:cxn modelId="{C4EFC978-9994-534F-8A0A-334A8F7B6586}" type="presParOf" srcId="{68D8CE49-0F5E-4B82-AF7B-BCCE1A5D62EF}" destId="{190D2D72-E11E-494D-86C5-05C5A0C7524D}" srcOrd="1" destOrd="0" presId="urn:microsoft.com/office/officeart/2018/2/layout/IconVerticalSolidList"/>
    <dgm:cxn modelId="{9B24E687-249E-6848-A023-E0C36F2124E9}" type="presParOf" srcId="{68D8CE49-0F5E-4B82-AF7B-BCCE1A5D62EF}" destId="{D8614A43-D1DB-4149-A0AF-8C1B5C6E71FE}" srcOrd="2" destOrd="0" presId="urn:microsoft.com/office/officeart/2018/2/layout/IconVerticalSolidList"/>
    <dgm:cxn modelId="{93150581-058A-8C4B-8E91-AA52F3B82B93}" type="presParOf" srcId="{68D8CE49-0F5E-4B82-AF7B-BCCE1A5D62EF}" destId="{D640F6F5-8B6D-4376-BEF5-8EA4756A2B59}" srcOrd="3" destOrd="0" presId="urn:microsoft.com/office/officeart/2018/2/layout/IconVerticalSolidList"/>
    <dgm:cxn modelId="{B0D6549A-A702-2640-8CBE-2B6DB0E20356}" type="presParOf" srcId="{82194F96-E72A-4BC8-AE5C-855D04B736B2}" destId="{5077752D-4CB5-4AB0-B2DB-9DB6EB95FA77}" srcOrd="1" destOrd="0" presId="urn:microsoft.com/office/officeart/2018/2/layout/IconVerticalSolidList"/>
    <dgm:cxn modelId="{767E707A-8FEF-C54F-9490-03FBCC0EA740}" type="presParOf" srcId="{82194F96-E72A-4BC8-AE5C-855D04B736B2}" destId="{1B5BC765-3998-478E-B1F7-BCFCEAFC8193}" srcOrd="2" destOrd="0" presId="urn:microsoft.com/office/officeart/2018/2/layout/IconVerticalSolidList"/>
    <dgm:cxn modelId="{C72C41BB-5ADE-5847-9307-18B0D5747F0F}" type="presParOf" srcId="{1B5BC765-3998-478E-B1F7-BCFCEAFC8193}" destId="{16B3442B-2ED9-49E2-AF2D-DC196243FDC7}" srcOrd="0" destOrd="0" presId="urn:microsoft.com/office/officeart/2018/2/layout/IconVerticalSolidList"/>
    <dgm:cxn modelId="{3C03214F-ACF3-6848-B418-C4D682073A77}" type="presParOf" srcId="{1B5BC765-3998-478E-B1F7-BCFCEAFC8193}" destId="{5DE271B5-2775-45DF-B044-D42927B6EC6D}" srcOrd="1" destOrd="0" presId="urn:microsoft.com/office/officeart/2018/2/layout/IconVerticalSolidList"/>
    <dgm:cxn modelId="{C831AB6A-1401-AD48-B903-3C81AD3A507A}" type="presParOf" srcId="{1B5BC765-3998-478E-B1F7-BCFCEAFC8193}" destId="{50A22272-A97E-487F-9C59-4E2AF1FB8DA6}" srcOrd="2" destOrd="0" presId="urn:microsoft.com/office/officeart/2018/2/layout/IconVerticalSolidList"/>
    <dgm:cxn modelId="{5B7444A8-5445-684C-9FD9-1F702D0B117E}" type="presParOf" srcId="{1B5BC765-3998-478E-B1F7-BCFCEAFC8193}" destId="{885C2164-518A-46AD-9455-58C96B7C3CCF}" srcOrd="3" destOrd="0" presId="urn:microsoft.com/office/officeart/2018/2/layout/IconVerticalSolidList"/>
    <dgm:cxn modelId="{A6873E75-B0EC-4041-AA45-7D56D67B0710}" type="presParOf" srcId="{82194F96-E72A-4BC8-AE5C-855D04B736B2}" destId="{63601B3D-52FF-481A-90E4-19B81BC2B8F2}" srcOrd="3" destOrd="0" presId="urn:microsoft.com/office/officeart/2018/2/layout/IconVerticalSolidList"/>
    <dgm:cxn modelId="{C5F81EAA-3C19-5A42-ABF1-6F9B4E4FC880}" type="presParOf" srcId="{82194F96-E72A-4BC8-AE5C-855D04B736B2}" destId="{37E1C917-4309-4FBB-B079-6B7CBB1B4666}" srcOrd="4" destOrd="0" presId="urn:microsoft.com/office/officeart/2018/2/layout/IconVerticalSolidList"/>
    <dgm:cxn modelId="{508EC2BB-013E-254E-8807-D3261656BC59}" type="presParOf" srcId="{37E1C917-4309-4FBB-B079-6B7CBB1B4666}" destId="{20826437-66E0-4C49-AE7D-6661F9F561AD}" srcOrd="0" destOrd="0" presId="urn:microsoft.com/office/officeart/2018/2/layout/IconVerticalSolidList"/>
    <dgm:cxn modelId="{210D555F-C90D-8849-A9C2-3762C45C1764}" type="presParOf" srcId="{37E1C917-4309-4FBB-B079-6B7CBB1B4666}" destId="{4D6D6032-423A-4883-B52E-9E6C38D201A8}" srcOrd="1" destOrd="0" presId="urn:microsoft.com/office/officeart/2018/2/layout/IconVerticalSolidList"/>
    <dgm:cxn modelId="{310D97AD-361C-BA44-BF59-550D688250B5}" type="presParOf" srcId="{37E1C917-4309-4FBB-B079-6B7CBB1B4666}" destId="{D9238349-ACA0-4AB2-BF21-C8311F9E473C}" srcOrd="2" destOrd="0" presId="urn:microsoft.com/office/officeart/2018/2/layout/IconVerticalSolidList"/>
    <dgm:cxn modelId="{B3C98188-E47B-F446-B245-6F6AAFA3287A}" type="presParOf" srcId="{37E1C917-4309-4FBB-B079-6B7CBB1B4666}" destId="{7CA107F1-EF9F-41A9-9C14-83681F9FEB28}" srcOrd="3" destOrd="0" presId="urn:microsoft.com/office/officeart/2018/2/layout/IconVerticalSolidList"/>
    <dgm:cxn modelId="{7F1C26FC-617F-7841-A1BD-8203349B88E5}" type="presParOf" srcId="{82194F96-E72A-4BC8-AE5C-855D04B736B2}" destId="{54FFE5AC-EFD2-49D6-941B-CE83F5546E9F}" srcOrd="5" destOrd="0" presId="urn:microsoft.com/office/officeart/2018/2/layout/IconVerticalSolidList"/>
    <dgm:cxn modelId="{65DC8786-B3B2-0D48-8670-BFDE8C39A9A0}" type="presParOf" srcId="{82194F96-E72A-4BC8-AE5C-855D04B736B2}" destId="{BB229159-489E-4CEB-BE54-16223E672563}" srcOrd="6" destOrd="0" presId="urn:microsoft.com/office/officeart/2018/2/layout/IconVerticalSolidList"/>
    <dgm:cxn modelId="{449BEB07-7568-3744-83E9-3BB5EB67B390}" type="presParOf" srcId="{BB229159-489E-4CEB-BE54-16223E672563}" destId="{F18A7D1F-BB26-4068-B776-89C517EE93FB}" srcOrd="0" destOrd="0" presId="urn:microsoft.com/office/officeart/2018/2/layout/IconVerticalSolidList"/>
    <dgm:cxn modelId="{9DB99F9F-580B-C243-A93E-4B6FE54D4B5C}" type="presParOf" srcId="{BB229159-489E-4CEB-BE54-16223E672563}" destId="{68BEE1A8-4934-43C8-B706-A762CC7FA0AE}" srcOrd="1" destOrd="0" presId="urn:microsoft.com/office/officeart/2018/2/layout/IconVerticalSolidList"/>
    <dgm:cxn modelId="{0D9191EF-6B52-D444-BB11-AE415DE32298}" type="presParOf" srcId="{BB229159-489E-4CEB-BE54-16223E672563}" destId="{7683587A-24CE-41E5-ACA4-9DA739026BF1}" srcOrd="2" destOrd="0" presId="urn:microsoft.com/office/officeart/2018/2/layout/IconVerticalSolidList"/>
    <dgm:cxn modelId="{3D654D2D-F9C2-8E48-9074-68B41F29C89B}" type="presParOf" srcId="{BB229159-489E-4CEB-BE54-16223E672563}" destId="{B29B86EB-1196-4C2F-974F-EBDED21D9896}" srcOrd="3" destOrd="0" presId="urn:microsoft.com/office/officeart/2018/2/layout/IconVerticalSolidList"/>
    <dgm:cxn modelId="{9626F78D-83B9-1A43-A83D-011A0CC477D8}" type="presParOf" srcId="{82194F96-E72A-4BC8-AE5C-855D04B736B2}" destId="{7212E4E9-7552-443B-9DEB-BB5D10C92260}" srcOrd="7" destOrd="0" presId="urn:microsoft.com/office/officeart/2018/2/layout/IconVerticalSolidList"/>
    <dgm:cxn modelId="{CFD0D528-4706-724E-84FB-32A9B1CF0789}" type="presParOf" srcId="{82194F96-E72A-4BC8-AE5C-855D04B736B2}" destId="{02F6CB29-C5B9-4715-9EB5-8E6F2A195BDE}" srcOrd="8" destOrd="0" presId="urn:microsoft.com/office/officeart/2018/2/layout/IconVerticalSolidList"/>
    <dgm:cxn modelId="{51213AC8-54A0-9248-B30B-903B79126FDA}" type="presParOf" srcId="{02F6CB29-C5B9-4715-9EB5-8E6F2A195BDE}" destId="{3ED4225C-6CED-4B9A-BB11-F8F90137176D}" srcOrd="0" destOrd="0" presId="urn:microsoft.com/office/officeart/2018/2/layout/IconVerticalSolidList"/>
    <dgm:cxn modelId="{6394DA7B-D3DB-C740-ADA7-896FC595732B}" type="presParOf" srcId="{02F6CB29-C5B9-4715-9EB5-8E6F2A195BDE}" destId="{FCD035EE-620A-4A9E-8094-C707A12B3C7C}" srcOrd="1" destOrd="0" presId="urn:microsoft.com/office/officeart/2018/2/layout/IconVerticalSolidList"/>
    <dgm:cxn modelId="{38D1206A-6568-A641-AD99-778A1D483949}" type="presParOf" srcId="{02F6CB29-C5B9-4715-9EB5-8E6F2A195BDE}" destId="{7A3CB03D-5EB8-4FBA-99FF-8A54C010257A}" srcOrd="2" destOrd="0" presId="urn:microsoft.com/office/officeart/2018/2/layout/IconVerticalSolidList"/>
    <dgm:cxn modelId="{EF3B3F1D-50B1-BE49-8CCF-C67AEC284F9C}" type="presParOf" srcId="{02F6CB29-C5B9-4715-9EB5-8E6F2A195BDE}" destId="{7AB68FBC-749B-4770-A5FC-7AD9E18E8782}" srcOrd="3" destOrd="0" presId="urn:microsoft.com/office/officeart/2018/2/layout/IconVerticalSolidList"/>
    <dgm:cxn modelId="{CCA279E3-425D-1B4B-811C-60023CE284F2}" type="presParOf" srcId="{82194F96-E72A-4BC8-AE5C-855D04B736B2}" destId="{366584B8-C600-42ED-80DA-DFA6D32B6221}" srcOrd="9" destOrd="0" presId="urn:microsoft.com/office/officeart/2018/2/layout/IconVerticalSolidList"/>
    <dgm:cxn modelId="{99D8D773-C2AA-E243-9BAF-CC54FF62F3B3}" type="presParOf" srcId="{82194F96-E72A-4BC8-AE5C-855D04B736B2}" destId="{FF6F2AF6-2933-4F29-800F-B8B63E7E4946}" srcOrd="10" destOrd="0" presId="urn:microsoft.com/office/officeart/2018/2/layout/IconVerticalSolidList"/>
    <dgm:cxn modelId="{8B056305-7290-B64D-B0B4-E9D84915EFC9}" type="presParOf" srcId="{FF6F2AF6-2933-4F29-800F-B8B63E7E4946}" destId="{38D7D0EB-50FC-4CCA-92EF-CE10EF97213E}" srcOrd="0" destOrd="0" presId="urn:microsoft.com/office/officeart/2018/2/layout/IconVerticalSolidList"/>
    <dgm:cxn modelId="{1C97D501-E4BC-4443-90F0-83696182F357}" type="presParOf" srcId="{FF6F2AF6-2933-4F29-800F-B8B63E7E4946}" destId="{D18A3B53-8FCC-40E6-B388-8C1A790B6E06}" srcOrd="1" destOrd="0" presId="urn:microsoft.com/office/officeart/2018/2/layout/IconVerticalSolidList"/>
    <dgm:cxn modelId="{5A357A12-624B-E742-9BB3-8C682262183F}" type="presParOf" srcId="{FF6F2AF6-2933-4F29-800F-B8B63E7E4946}" destId="{FC603F51-EAFD-4873-AC67-175B9C89E63D}" srcOrd="2" destOrd="0" presId="urn:microsoft.com/office/officeart/2018/2/layout/IconVerticalSolidList"/>
    <dgm:cxn modelId="{2BE7BBD8-8259-D842-A2FF-68B2E5491DC0}" type="presParOf" srcId="{FF6F2AF6-2933-4F29-800F-B8B63E7E4946}" destId="{D4E9CC4F-D0E0-48DA-9F30-1C1A88EE4E23}" srcOrd="3" destOrd="0" presId="urn:microsoft.com/office/officeart/2018/2/layout/IconVerticalSolidList"/>
    <dgm:cxn modelId="{89C4E614-4B4A-B74F-A2AC-DC55CC2B7665}" type="presParOf" srcId="{82194F96-E72A-4BC8-AE5C-855D04B736B2}" destId="{FDA1D482-62B9-4014-ACB4-D9AAE4AA02D4}" srcOrd="11" destOrd="0" presId="urn:microsoft.com/office/officeart/2018/2/layout/IconVerticalSolidList"/>
    <dgm:cxn modelId="{DC59D621-ECD2-A947-89B3-E2CB4CEF8BE0}" type="presParOf" srcId="{82194F96-E72A-4BC8-AE5C-855D04B736B2}" destId="{2B7C01CB-BA96-4865-8AEB-969798DA896A}" srcOrd="12" destOrd="0" presId="urn:microsoft.com/office/officeart/2018/2/layout/IconVerticalSolidList"/>
    <dgm:cxn modelId="{65A3DB81-FAFD-E848-A15E-24CBB952ACBB}" type="presParOf" srcId="{2B7C01CB-BA96-4865-8AEB-969798DA896A}" destId="{59AC9CD8-E1E8-4889-94B6-D1CD9F3D2287}" srcOrd="0" destOrd="0" presId="urn:microsoft.com/office/officeart/2018/2/layout/IconVerticalSolidList"/>
    <dgm:cxn modelId="{BD39CC99-7EAA-5C49-B484-446DAD9B35BD}" type="presParOf" srcId="{2B7C01CB-BA96-4865-8AEB-969798DA896A}" destId="{4DBD74CC-4E1E-4FCA-A381-6BADA88ABB62}" srcOrd="1" destOrd="0" presId="urn:microsoft.com/office/officeart/2018/2/layout/IconVerticalSolidList"/>
    <dgm:cxn modelId="{F10E4809-FDCB-674A-8BAF-2DF828B309A3}" type="presParOf" srcId="{2B7C01CB-BA96-4865-8AEB-969798DA896A}" destId="{2BC929E6-AEFB-4276-BAEC-D9D4849EC9D4}" srcOrd="2" destOrd="0" presId="urn:microsoft.com/office/officeart/2018/2/layout/IconVerticalSolidList"/>
    <dgm:cxn modelId="{CEF322A9-62EA-F34D-B7EE-CF624BBF0DC6}" type="presParOf" srcId="{2B7C01CB-BA96-4865-8AEB-969798DA896A}" destId="{4D80CE00-5F0C-430B-A34A-25AEF44E2B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3E2E01-66F4-4F40-BA17-3441BA30A9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13FA33-2211-4193-AC9E-B1040543B271}">
      <dgm:prSet/>
      <dgm:spPr/>
      <dgm:t>
        <a:bodyPr/>
        <a:lstStyle/>
        <a:p>
          <a:pPr>
            <a:lnSpc>
              <a:spcPct val="100000"/>
            </a:lnSpc>
            <a:defRPr cap="all"/>
          </a:pPr>
          <a:r>
            <a:rPr lang="en-US"/>
            <a:t>Participatory Budgeting</a:t>
          </a:r>
        </a:p>
      </dgm:t>
    </dgm:pt>
    <dgm:pt modelId="{9376CBF5-6C30-4C5F-B50E-DA3F1DF7FE40}" type="parTrans" cxnId="{6EE8B1DC-37D1-4022-ACDF-48123D6FABE9}">
      <dgm:prSet/>
      <dgm:spPr/>
      <dgm:t>
        <a:bodyPr/>
        <a:lstStyle/>
        <a:p>
          <a:endParaRPr lang="en-US"/>
        </a:p>
      </dgm:t>
    </dgm:pt>
    <dgm:pt modelId="{BB3E36FE-DDEA-44D8-9703-07FCBFB779DA}" type="sibTrans" cxnId="{6EE8B1DC-37D1-4022-ACDF-48123D6FABE9}">
      <dgm:prSet/>
      <dgm:spPr/>
      <dgm:t>
        <a:bodyPr/>
        <a:lstStyle/>
        <a:p>
          <a:endParaRPr lang="en-US"/>
        </a:p>
      </dgm:t>
    </dgm:pt>
    <dgm:pt modelId="{2E6B7B04-9BCC-496E-961E-5217F1A82AAF}">
      <dgm:prSet/>
      <dgm:spPr/>
      <dgm:t>
        <a:bodyPr/>
        <a:lstStyle/>
        <a:p>
          <a:pPr>
            <a:lnSpc>
              <a:spcPct val="100000"/>
            </a:lnSpc>
            <a:defRPr cap="all"/>
          </a:pPr>
          <a:r>
            <a:rPr lang="en-US"/>
            <a:t>Community-Voice inclusion</a:t>
          </a:r>
        </a:p>
      </dgm:t>
    </dgm:pt>
    <dgm:pt modelId="{8CB3B48A-10DE-41FC-85B5-9FB2B6DE2FCE}" type="parTrans" cxnId="{91C36046-42C2-40BE-B9D3-F21FA14B8C3E}">
      <dgm:prSet/>
      <dgm:spPr/>
      <dgm:t>
        <a:bodyPr/>
        <a:lstStyle/>
        <a:p>
          <a:endParaRPr lang="en-US"/>
        </a:p>
      </dgm:t>
    </dgm:pt>
    <dgm:pt modelId="{21C88A3D-34CC-4F8A-8864-6C92B41F6907}" type="sibTrans" cxnId="{91C36046-42C2-40BE-B9D3-F21FA14B8C3E}">
      <dgm:prSet/>
      <dgm:spPr/>
      <dgm:t>
        <a:bodyPr/>
        <a:lstStyle/>
        <a:p>
          <a:endParaRPr lang="en-US"/>
        </a:p>
      </dgm:t>
    </dgm:pt>
    <dgm:pt modelId="{2F4D2BD9-A01A-4AF3-B456-FE0B54F227F8}">
      <dgm:prSet/>
      <dgm:spPr/>
      <dgm:t>
        <a:bodyPr/>
        <a:lstStyle/>
        <a:p>
          <a:pPr>
            <a:lnSpc>
              <a:spcPct val="100000"/>
            </a:lnSpc>
            <a:defRPr cap="all"/>
          </a:pPr>
          <a:r>
            <a:rPr lang="en-US"/>
            <a:t>Story-Telling</a:t>
          </a:r>
        </a:p>
      </dgm:t>
    </dgm:pt>
    <dgm:pt modelId="{FBFFC566-AB08-4BAE-8D28-32ED36D13929}" type="parTrans" cxnId="{4F9E756D-28AA-4855-A89E-2096AFEE8F92}">
      <dgm:prSet/>
      <dgm:spPr/>
      <dgm:t>
        <a:bodyPr/>
        <a:lstStyle/>
        <a:p>
          <a:endParaRPr lang="en-US"/>
        </a:p>
      </dgm:t>
    </dgm:pt>
    <dgm:pt modelId="{69A0B890-7B6D-4BE9-BFF5-DA5157FA3316}" type="sibTrans" cxnId="{4F9E756D-28AA-4855-A89E-2096AFEE8F92}">
      <dgm:prSet/>
      <dgm:spPr/>
      <dgm:t>
        <a:bodyPr/>
        <a:lstStyle/>
        <a:p>
          <a:endParaRPr lang="en-US"/>
        </a:p>
      </dgm:t>
    </dgm:pt>
    <dgm:pt modelId="{950AF96F-D8F1-42E0-8E66-D8C105F18C42}" type="pres">
      <dgm:prSet presAssocID="{203E2E01-66F4-4F40-BA17-3441BA30A99E}" presName="root" presStyleCnt="0">
        <dgm:presLayoutVars>
          <dgm:dir/>
          <dgm:resizeHandles val="exact"/>
        </dgm:presLayoutVars>
      </dgm:prSet>
      <dgm:spPr/>
    </dgm:pt>
    <dgm:pt modelId="{B851F52D-BCDF-4D6F-93C7-7DEBAB975419}" type="pres">
      <dgm:prSet presAssocID="{EF13FA33-2211-4193-AC9E-B1040543B271}" presName="compNode" presStyleCnt="0"/>
      <dgm:spPr/>
    </dgm:pt>
    <dgm:pt modelId="{32655546-A2CC-49A3-87D0-0E59C7E8D8D7}" type="pres">
      <dgm:prSet presAssocID="{EF13FA33-2211-4193-AC9E-B1040543B271}" presName="iconBgRect" presStyleLbl="bgShp" presStyleIdx="0" presStyleCnt="3"/>
      <dgm:spPr/>
    </dgm:pt>
    <dgm:pt modelId="{B3291314-6032-4A30-9E73-46C1B226D362}" type="pres">
      <dgm:prSet presAssocID="{EF13FA33-2211-4193-AC9E-B1040543B2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52685416-1D67-47FE-9162-1DEFC2529214}" type="pres">
      <dgm:prSet presAssocID="{EF13FA33-2211-4193-AC9E-B1040543B271}" presName="spaceRect" presStyleCnt="0"/>
      <dgm:spPr/>
    </dgm:pt>
    <dgm:pt modelId="{57D83569-F695-4C98-A00E-A7632DFFFA86}" type="pres">
      <dgm:prSet presAssocID="{EF13FA33-2211-4193-AC9E-B1040543B271}" presName="textRect" presStyleLbl="revTx" presStyleIdx="0" presStyleCnt="3">
        <dgm:presLayoutVars>
          <dgm:chMax val="1"/>
          <dgm:chPref val="1"/>
        </dgm:presLayoutVars>
      </dgm:prSet>
      <dgm:spPr/>
    </dgm:pt>
    <dgm:pt modelId="{7A591A1F-300C-4C0F-A61D-6ED85A8121E3}" type="pres">
      <dgm:prSet presAssocID="{BB3E36FE-DDEA-44D8-9703-07FCBFB779DA}" presName="sibTrans" presStyleCnt="0"/>
      <dgm:spPr/>
    </dgm:pt>
    <dgm:pt modelId="{3FD59B0E-CECA-4A92-B188-6451A801B9C0}" type="pres">
      <dgm:prSet presAssocID="{2E6B7B04-9BCC-496E-961E-5217F1A82AAF}" presName="compNode" presStyleCnt="0"/>
      <dgm:spPr/>
    </dgm:pt>
    <dgm:pt modelId="{E58756D5-7584-479B-B728-83A9436C4C22}" type="pres">
      <dgm:prSet presAssocID="{2E6B7B04-9BCC-496E-961E-5217F1A82AAF}" presName="iconBgRect" presStyleLbl="bgShp" presStyleIdx="1" presStyleCnt="3"/>
      <dgm:spPr/>
    </dgm:pt>
    <dgm:pt modelId="{04088ED5-FBD6-4637-9C89-997FCEFAA062}" type="pres">
      <dgm:prSet presAssocID="{2E6B7B04-9BCC-496E-961E-5217F1A82A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40B380E-76B6-4FAF-B6E1-AC63F90A7598}" type="pres">
      <dgm:prSet presAssocID="{2E6B7B04-9BCC-496E-961E-5217F1A82AAF}" presName="spaceRect" presStyleCnt="0"/>
      <dgm:spPr/>
    </dgm:pt>
    <dgm:pt modelId="{77D49761-1854-48C2-8DEE-9D63A458C7C8}" type="pres">
      <dgm:prSet presAssocID="{2E6B7B04-9BCC-496E-961E-5217F1A82AAF}" presName="textRect" presStyleLbl="revTx" presStyleIdx="1" presStyleCnt="3">
        <dgm:presLayoutVars>
          <dgm:chMax val="1"/>
          <dgm:chPref val="1"/>
        </dgm:presLayoutVars>
      </dgm:prSet>
      <dgm:spPr/>
    </dgm:pt>
    <dgm:pt modelId="{21D2A929-C5AE-446F-AB51-5BB24530F581}" type="pres">
      <dgm:prSet presAssocID="{21C88A3D-34CC-4F8A-8864-6C92B41F6907}" presName="sibTrans" presStyleCnt="0"/>
      <dgm:spPr/>
    </dgm:pt>
    <dgm:pt modelId="{2A49853E-0826-489B-AD09-EEF03030789A}" type="pres">
      <dgm:prSet presAssocID="{2F4D2BD9-A01A-4AF3-B456-FE0B54F227F8}" presName="compNode" presStyleCnt="0"/>
      <dgm:spPr/>
    </dgm:pt>
    <dgm:pt modelId="{4A3AD0B5-DF95-425A-9F3F-E2B457665234}" type="pres">
      <dgm:prSet presAssocID="{2F4D2BD9-A01A-4AF3-B456-FE0B54F227F8}" presName="iconBgRect" presStyleLbl="bgShp" presStyleIdx="2" presStyleCnt="3"/>
      <dgm:spPr/>
    </dgm:pt>
    <dgm:pt modelId="{1D18EC80-34A5-4BBD-8C31-EA163E6FA302}" type="pres">
      <dgm:prSet presAssocID="{2F4D2BD9-A01A-4AF3-B456-FE0B54F227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641E5EA-A462-4A89-A8DC-E53E0F4FB86D}" type="pres">
      <dgm:prSet presAssocID="{2F4D2BD9-A01A-4AF3-B456-FE0B54F227F8}" presName="spaceRect" presStyleCnt="0"/>
      <dgm:spPr/>
    </dgm:pt>
    <dgm:pt modelId="{29A72928-596C-4478-AD4D-798DE9AED1AD}" type="pres">
      <dgm:prSet presAssocID="{2F4D2BD9-A01A-4AF3-B456-FE0B54F227F8}" presName="textRect" presStyleLbl="revTx" presStyleIdx="2" presStyleCnt="3">
        <dgm:presLayoutVars>
          <dgm:chMax val="1"/>
          <dgm:chPref val="1"/>
        </dgm:presLayoutVars>
      </dgm:prSet>
      <dgm:spPr/>
    </dgm:pt>
  </dgm:ptLst>
  <dgm:cxnLst>
    <dgm:cxn modelId="{DF206D27-1B1F-8547-9932-08C93CE77132}" type="presOf" srcId="{EF13FA33-2211-4193-AC9E-B1040543B271}" destId="{57D83569-F695-4C98-A00E-A7632DFFFA86}" srcOrd="0" destOrd="0" presId="urn:microsoft.com/office/officeart/2018/5/layout/IconCircleLabelList"/>
    <dgm:cxn modelId="{91C36046-42C2-40BE-B9D3-F21FA14B8C3E}" srcId="{203E2E01-66F4-4F40-BA17-3441BA30A99E}" destId="{2E6B7B04-9BCC-496E-961E-5217F1A82AAF}" srcOrd="1" destOrd="0" parTransId="{8CB3B48A-10DE-41FC-85B5-9FB2B6DE2FCE}" sibTransId="{21C88A3D-34CC-4F8A-8864-6C92B41F6907}"/>
    <dgm:cxn modelId="{4F9E756D-28AA-4855-A89E-2096AFEE8F92}" srcId="{203E2E01-66F4-4F40-BA17-3441BA30A99E}" destId="{2F4D2BD9-A01A-4AF3-B456-FE0B54F227F8}" srcOrd="2" destOrd="0" parTransId="{FBFFC566-AB08-4BAE-8D28-32ED36D13929}" sibTransId="{69A0B890-7B6D-4BE9-BFF5-DA5157FA3316}"/>
    <dgm:cxn modelId="{3F9F849A-D210-BC4B-8BF1-A3FC83701886}" type="presOf" srcId="{203E2E01-66F4-4F40-BA17-3441BA30A99E}" destId="{950AF96F-D8F1-42E0-8E66-D8C105F18C42}" srcOrd="0" destOrd="0" presId="urn:microsoft.com/office/officeart/2018/5/layout/IconCircleLabelList"/>
    <dgm:cxn modelId="{A30CEC9D-051F-B142-8DDF-827B0A924287}" type="presOf" srcId="{2F4D2BD9-A01A-4AF3-B456-FE0B54F227F8}" destId="{29A72928-596C-4478-AD4D-798DE9AED1AD}" srcOrd="0" destOrd="0" presId="urn:microsoft.com/office/officeart/2018/5/layout/IconCircleLabelList"/>
    <dgm:cxn modelId="{DCA23FD7-DD92-DF41-9B74-133DA25DE571}" type="presOf" srcId="{2E6B7B04-9BCC-496E-961E-5217F1A82AAF}" destId="{77D49761-1854-48C2-8DEE-9D63A458C7C8}" srcOrd="0" destOrd="0" presId="urn:microsoft.com/office/officeart/2018/5/layout/IconCircleLabelList"/>
    <dgm:cxn modelId="{6EE8B1DC-37D1-4022-ACDF-48123D6FABE9}" srcId="{203E2E01-66F4-4F40-BA17-3441BA30A99E}" destId="{EF13FA33-2211-4193-AC9E-B1040543B271}" srcOrd="0" destOrd="0" parTransId="{9376CBF5-6C30-4C5F-B50E-DA3F1DF7FE40}" sibTransId="{BB3E36FE-DDEA-44D8-9703-07FCBFB779DA}"/>
    <dgm:cxn modelId="{0312FAF7-0775-3949-9848-5E4509E1D698}" type="presParOf" srcId="{950AF96F-D8F1-42E0-8E66-D8C105F18C42}" destId="{B851F52D-BCDF-4D6F-93C7-7DEBAB975419}" srcOrd="0" destOrd="0" presId="urn:microsoft.com/office/officeart/2018/5/layout/IconCircleLabelList"/>
    <dgm:cxn modelId="{85364AB9-1D36-C245-A545-D41246880EC0}" type="presParOf" srcId="{B851F52D-BCDF-4D6F-93C7-7DEBAB975419}" destId="{32655546-A2CC-49A3-87D0-0E59C7E8D8D7}" srcOrd="0" destOrd="0" presId="urn:microsoft.com/office/officeart/2018/5/layout/IconCircleLabelList"/>
    <dgm:cxn modelId="{19E115D8-B595-1E47-9667-8EF18282BDC4}" type="presParOf" srcId="{B851F52D-BCDF-4D6F-93C7-7DEBAB975419}" destId="{B3291314-6032-4A30-9E73-46C1B226D362}" srcOrd="1" destOrd="0" presId="urn:microsoft.com/office/officeart/2018/5/layout/IconCircleLabelList"/>
    <dgm:cxn modelId="{1705C463-6B52-6F4C-9285-0674518BD367}" type="presParOf" srcId="{B851F52D-BCDF-4D6F-93C7-7DEBAB975419}" destId="{52685416-1D67-47FE-9162-1DEFC2529214}" srcOrd="2" destOrd="0" presId="urn:microsoft.com/office/officeart/2018/5/layout/IconCircleLabelList"/>
    <dgm:cxn modelId="{EA2C6504-10B2-924F-B48F-2F166EF25EA9}" type="presParOf" srcId="{B851F52D-BCDF-4D6F-93C7-7DEBAB975419}" destId="{57D83569-F695-4C98-A00E-A7632DFFFA86}" srcOrd="3" destOrd="0" presId="urn:microsoft.com/office/officeart/2018/5/layout/IconCircleLabelList"/>
    <dgm:cxn modelId="{2B59BF69-8263-6A44-BB18-2100A081ADA2}" type="presParOf" srcId="{950AF96F-D8F1-42E0-8E66-D8C105F18C42}" destId="{7A591A1F-300C-4C0F-A61D-6ED85A8121E3}" srcOrd="1" destOrd="0" presId="urn:microsoft.com/office/officeart/2018/5/layout/IconCircleLabelList"/>
    <dgm:cxn modelId="{36ECEC9B-6D63-4745-BA70-7385CB182616}" type="presParOf" srcId="{950AF96F-D8F1-42E0-8E66-D8C105F18C42}" destId="{3FD59B0E-CECA-4A92-B188-6451A801B9C0}" srcOrd="2" destOrd="0" presId="urn:microsoft.com/office/officeart/2018/5/layout/IconCircleLabelList"/>
    <dgm:cxn modelId="{F51DBBCE-598D-444B-8CEA-60D29A70F393}" type="presParOf" srcId="{3FD59B0E-CECA-4A92-B188-6451A801B9C0}" destId="{E58756D5-7584-479B-B728-83A9436C4C22}" srcOrd="0" destOrd="0" presId="urn:microsoft.com/office/officeart/2018/5/layout/IconCircleLabelList"/>
    <dgm:cxn modelId="{B7A93CD9-3045-6E48-B5B5-1C9D1D85F5F7}" type="presParOf" srcId="{3FD59B0E-CECA-4A92-B188-6451A801B9C0}" destId="{04088ED5-FBD6-4637-9C89-997FCEFAA062}" srcOrd="1" destOrd="0" presId="urn:microsoft.com/office/officeart/2018/5/layout/IconCircleLabelList"/>
    <dgm:cxn modelId="{570B6E18-C0F8-8647-AAE4-E8A449745DCD}" type="presParOf" srcId="{3FD59B0E-CECA-4A92-B188-6451A801B9C0}" destId="{740B380E-76B6-4FAF-B6E1-AC63F90A7598}" srcOrd="2" destOrd="0" presId="urn:microsoft.com/office/officeart/2018/5/layout/IconCircleLabelList"/>
    <dgm:cxn modelId="{71B2009A-5835-0C49-A3C5-75366B207556}" type="presParOf" srcId="{3FD59B0E-CECA-4A92-B188-6451A801B9C0}" destId="{77D49761-1854-48C2-8DEE-9D63A458C7C8}" srcOrd="3" destOrd="0" presId="urn:microsoft.com/office/officeart/2018/5/layout/IconCircleLabelList"/>
    <dgm:cxn modelId="{CA82FCD8-2CDB-614A-8384-980557E9BA4F}" type="presParOf" srcId="{950AF96F-D8F1-42E0-8E66-D8C105F18C42}" destId="{21D2A929-C5AE-446F-AB51-5BB24530F581}" srcOrd="3" destOrd="0" presId="urn:microsoft.com/office/officeart/2018/5/layout/IconCircleLabelList"/>
    <dgm:cxn modelId="{C1239818-9921-104E-B8EA-784FF3FD0718}" type="presParOf" srcId="{950AF96F-D8F1-42E0-8E66-D8C105F18C42}" destId="{2A49853E-0826-489B-AD09-EEF03030789A}" srcOrd="4" destOrd="0" presId="urn:microsoft.com/office/officeart/2018/5/layout/IconCircleLabelList"/>
    <dgm:cxn modelId="{72D4A2E5-EB5F-8F40-BBAB-FF7DB1F6D7D7}" type="presParOf" srcId="{2A49853E-0826-489B-AD09-EEF03030789A}" destId="{4A3AD0B5-DF95-425A-9F3F-E2B457665234}" srcOrd="0" destOrd="0" presId="urn:microsoft.com/office/officeart/2018/5/layout/IconCircleLabelList"/>
    <dgm:cxn modelId="{132CD15A-0A11-3A43-BFB7-2BA923382F1F}" type="presParOf" srcId="{2A49853E-0826-489B-AD09-EEF03030789A}" destId="{1D18EC80-34A5-4BBD-8C31-EA163E6FA302}" srcOrd="1" destOrd="0" presId="urn:microsoft.com/office/officeart/2018/5/layout/IconCircleLabelList"/>
    <dgm:cxn modelId="{28D6A65C-7384-044C-B75D-C8E21FC91725}" type="presParOf" srcId="{2A49853E-0826-489B-AD09-EEF03030789A}" destId="{1641E5EA-A462-4A89-A8DC-E53E0F4FB86D}" srcOrd="2" destOrd="0" presId="urn:microsoft.com/office/officeart/2018/5/layout/IconCircleLabelList"/>
    <dgm:cxn modelId="{2A2635DA-B2D0-C74A-A27E-248E3B021F00}" type="presParOf" srcId="{2A49853E-0826-489B-AD09-EEF03030789A}" destId="{29A72928-596C-4478-AD4D-798DE9AED1A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324E-0B59-4DB5-BC37-98705825A54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C5822-3F27-40E9-9970-38872D51067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256A4-425C-4F16-AB5F-46329BE6B42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Opportunity to showcase your rural health-focused challenge</a:t>
          </a:r>
        </a:p>
      </dsp:txBody>
      <dsp:txXfrm>
        <a:off x="1435590" y="531"/>
        <a:ext cx="9080009" cy="1242935"/>
      </dsp:txXfrm>
    </dsp:sp>
    <dsp:sp modelId="{0DAE13F5-3E91-45BB-BAA8-48F852B1940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B37BB-C2DA-4D5F-A7E3-12AA2D552A8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2A575-53F4-4F9F-B404-F33F0396EEC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Your organizations to competes awards to fund projects targeting rural health challenges.</a:t>
          </a:r>
        </a:p>
      </dsp:txBody>
      <dsp:txXfrm>
        <a:off x="1435590" y="1554201"/>
        <a:ext cx="9080009" cy="1242935"/>
      </dsp:txXfrm>
    </dsp:sp>
    <dsp:sp modelId="{00C114CE-A206-451B-ABBB-B76FB394499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26486-8780-4BFA-943B-2F9A3BD312A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43804-2997-49EC-8725-97438D01DD0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Our aim is to unlock the innovative potential of frontline rural health providers and improvement agents by awarding best ideas with funds intended to help seed-fund initiatives.</a:t>
          </a:r>
        </a:p>
      </dsp:txBody>
      <dsp:txXfrm>
        <a:off x="1435590" y="3107870"/>
        <a:ext cx="9080009" cy="1242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D395E-FA93-744C-B78B-CB60F2BE3818}">
      <dsp:nvSpPr>
        <dsp:cNvPr id="0" name=""/>
        <dsp:cNvSpPr/>
      </dsp:nvSpPr>
      <dsp:spPr>
        <a:xfrm>
          <a:off x="3283" y="1292676"/>
          <a:ext cx="3201185" cy="58887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Sponsorships:</a:t>
          </a:r>
        </a:p>
      </dsp:txBody>
      <dsp:txXfrm>
        <a:off x="3283" y="1292676"/>
        <a:ext cx="3201185" cy="588874"/>
      </dsp:txXfrm>
    </dsp:sp>
    <dsp:sp modelId="{04F4B6AB-A8C1-D84F-A846-E682B724B914}">
      <dsp:nvSpPr>
        <dsp:cNvPr id="0" name=""/>
        <dsp:cNvSpPr/>
      </dsp:nvSpPr>
      <dsp:spPr>
        <a:xfrm>
          <a:off x="3283" y="1881551"/>
          <a:ext cx="3201185" cy="70272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Jill Hazeldine: </a:t>
          </a:r>
          <a:r>
            <a:rPr lang="en-US" sz="1600" kern="1200">
              <a:hlinkClick xmlns:r="http://schemas.openxmlformats.org/officeDocument/2006/relationships" r:id="rId1"/>
            </a:rPr>
            <a:t>jill@publichealthok.org</a:t>
          </a:r>
          <a:endParaRPr lang="en-US" sz="1600" kern="1200"/>
        </a:p>
      </dsp:txBody>
      <dsp:txXfrm>
        <a:off x="3283" y="1881551"/>
        <a:ext cx="3201185" cy="702720"/>
      </dsp:txXfrm>
    </dsp:sp>
    <dsp:sp modelId="{25586413-EFC7-6546-A98E-D6F9C8EE1CED}">
      <dsp:nvSpPr>
        <dsp:cNvPr id="0" name=""/>
        <dsp:cNvSpPr/>
      </dsp:nvSpPr>
      <dsp:spPr>
        <a:xfrm>
          <a:off x="3652635" y="1292676"/>
          <a:ext cx="3201185" cy="588874"/>
        </a:xfrm>
        <a:prstGeom prst="rect">
          <a:avLst/>
        </a:prstGeom>
        <a:solidFill>
          <a:schemeClr val="accent2">
            <a:hueOff val="3221806"/>
            <a:satOff val="-9246"/>
            <a:lumOff val="-14805"/>
            <a:alphaOff val="0"/>
          </a:schemeClr>
        </a:solidFill>
        <a:ln w="19050" cap="flat" cmpd="sng" algn="ctr">
          <a:solidFill>
            <a:schemeClr val="accent2">
              <a:hueOff val="3221806"/>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General RHIC &amp; Community Connections</a:t>
          </a:r>
        </a:p>
      </dsp:txBody>
      <dsp:txXfrm>
        <a:off x="3652635" y="1292676"/>
        <a:ext cx="3201185" cy="588874"/>
      </dsp:txXfrm>
    </dsp:sp>
    <dsp:sp modelId="{7A4334E3-2153-1D43-9627-6013A47A8823}">
      <dsp:nvSpPr>
        <dsp:cNvPr id="0" name=""/>
        <dsp:cNvSpPr/>
      </dsp:nvSpPr>
      <dsp:spPr>
        <a:xfrm>
          <a:off x="3652635" y="1881551"/>
          <a:ext cx="3201185" cy="702720"/>
        </a:xfrm>
        <a:prstGeom prst="rect">
          <a:avLst/>
        </a:prstGeom>
        <a:solidFill>
          <a:schemeClr val="accent2">
            <a:tint val="40000"/>
            <a:alpha val="90000"/>
            <a:hueOff val="3367362"/>
            <a:satOff val="-31116"/>
            <a:lumOff val="-3508"/>
            <a:alphaOff val="0"/>
          </a:schemeClr>
        </a:solidFill>
        <a:ln w="19050" cap="flat" cmpd="sng" algn="ctr">
          <a:solidFill>
            <a:schemeClr val="accent2">
              <a:tint val="40000"/>
              <a:alpha val="90000"/>
              <a:hueOff val="3367362"/>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Laura Ross: </a:t>
          </a:r>
          <a:r>
            <a:rPr lang="en-US" sz="1600" kern="1200">
              <a:hlinkClick xmlns:r="http://schemas.openxmlformats.org/officeDocument/2006/relationships" r:id="rId2"/>
            </a:rPr>
            <a:t>laura@publichealthok.org</a:t>
          </a:r>
          <a:endParaRPr lang="en-US" sz="1600" kern="1200"/>
        </a:p>
      </dsp:txBody>
      <dsp:txXfrm>
        <a:off x="3652635" y="1881551"/>
        <a:ext cx="3201185" cy="702720"/>
      </dsp:txXfrm>
    </dsp:sp>
    <dsp:sp modelId="{BF99212A-AB4A-6B48-9D69-4B9563813A26}">
      <dsp:nvSpPr>
        <dsp:cNvPr id="0" name=""/>
        <dsp:cNvSpPr/>
      </dsp:nvSpPr>
      <dsp:spPr>
        <a:xfrm>
          <a:off x="7301986" y="1292676"/>
          <a:ext cx="3201185" cy="588874"/>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OSU tech/app center consultation</a:t>
          </a:r>
        </a:p>
      </dsp:txBody>
      <dsp:txXfrm>
        <a:off x="7301986" y="1292676"/>
        <a:ext cx="3201185" cy="588874"/>
      </dsp:txXfrm>
    </dsp:sp>
    <dsp:sp modelId="{DCC1CA6A-B703-8844-8F8B-4880DF72D8B0}">
      <dsp:nvSpPr>
        <dsp:cNvPr id="0" name=""/>
        <dsp:cNvSpPr/>
      </dsp:nvSpPr>
      <dsp:spPr>
        <a:xfrm>
          <a:off x="7301986" y="1881551"/>
          <a:ext cx="3201185" cy="702720"/>
        </a:xfrm>
        <a:prstGeom prst="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Marjorie Erdmann: </a:t>
          </a:r>
          <a:r>
            <a:rPr lang="en-US" sz="1600" u="sng" kern="1200">
              <a:hlinkClick xmlns:r="http://schemas.openxmlformats.org/officeDocument/2006/relationships" r:id="rId3"/>
            </a:rPr>
            <a:t>Marjorie.erdmann@okstate.edu</a:t>
          </a:r>
          <a:endParaRPr lang="en-US" sz="1600" kern="1200"/>
        </a:p>
      </dsp:txBody>
      <dsp:txXfrm>
        <a:off x="7301986" y="1881551"/>
        <a:ext cx="3201185" cy="70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53829-742E-4785-AFD2-2296FB84252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54315-3CBE-48BB-A36B-DBF858BB564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56DA3F-7138-4EE4-81B6-2BCE9E0560B2}">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Organizations serving and focused on rural health and social care and improvement are eligible to compete. </a:t>
          </a:r>
        </a:p>
      </dsp:txBody>
      <dsp:txXfrm>
        <a:off x="1435590" y="531"/>
        <a:ext cx="4732020" cy="1242935"/>
      </dsp:txXfrm>
    </dsp:sp>
    <dsp:sp modelId="{A5826420-0EED-4CE2-A5FF-2AA41475E69F}">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100000"/>
            </a:lnSpc>
            <a:spcBef>
              <a:spcPct val="0"/>
            </a:spcBef>
            <a:spcAft>
              <a:spcPct val="35000"/>
            </a:spcAft>
            <a:buNone/>
          </a:pPr>
          <a:r>
            <a:rPr lang="en-US" sz="1400" kern="1200"/>
            <a:t>Examples include: nonprofits, academics, county-coalitions, faith-based entities, student groups, hospitals, health care providers, health care clinics, Tribal Nations, state agencies, and more!</a:t>
          </a:r>
        </a:p>
      </dsp:txBody>
      <dsp:txXfrm>
        <a:off x="6167610" y="531"/>
        <a:ext cx="4347989" cy="1242935"/>
      </dsp:txXfrm>
    </dsp:sp>
    <dsp:sp modelId="{1B14B090-8A15-422C-89A0-C11733A129B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A3A80-5021-4A61-87D6-8F4DBBF90DA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2E07F-CFF9-46D5-8FE2-0E021188D25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All award dollars will be paid to organizations, not individuals. </a:t>
          </a:r>
        </a:p>
      </dsp:txBody>
      <dsp:txXfrm>
        <a:off x="1435590" y="1554201"/>
        <a:ext cx="9080009" cy="1242935"/>
      </dsp:txXfrm>
    </dsp:sp>
    <dsp:sp modelId="{2B6C118E-FD81-478C-9CB5-FC26C1E6ABC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33CF2-14D3-45AD-808E-92487EE5667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A25C3-60C6-4636-A27F-71B5123BA07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Rural health care nonprofits and County/Community Health Improvement Organizations (CHIOs) are encouraged to participate. </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ED0F0-7C36-E345-88EB-1E8D24118FC4}">
      <dsp:nvSpPr>
        <dsp:cNvPr id="0" name=""/>
        <dsp:cNvSpPr/>
      </dsp:nvSpPr>
      <dsp:spPr>
        <a:xfrm>
          <a:off x="0" y="3291729"/>
          <a:ext cx="6666833" cy="21597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Each idea will need to address one of the following categories:</a:t>
          </a:r>
        </a:p>
      </dsp:txBody>
      <dsp:txXfrm>
        <a:off x="0" y="3291729"/>
        <a:ext cx="6666833" cy="1166254"/>
      </dsp:txXfrm>
    </dsp:sp>
    <dsp:sp modelId="{2BADAB7B-F720-634B-B613-8BE3F24D38E0}">
      <dsp:nvSpPr>
        <dsp:cNvPr id="0" name=""/>
        <dsp:cNvSpPr/>
      </dsp:nvSpPr>
      <dsp:spPr>
        <a:xfrm>
          <a:off x="813" y="4414789"/>
          <a:ext cx="1333041" cy="9934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Cardiovascular Health</a:t>
          </a:r>
        </a:p>
      </dsp:txBody>
      <dsp:txXfrm>
        <a:off x="813" y="4414789"/>
        <a:ext cx="1333041" cy="993476"/>
      </dsp:txXfrm>
    </dsp:sp>
    <dsp:sp modelId="{77C25F5D-D05E-1A4D-A10A-0A2A7BD61F4E}">
      <dsp:nvSpPr>
        <dsp:cNvPr id="0" name=""/>
        <dsp:cNvSpPr/>
      </dsp:nvSpPr>
      <dsp:spPr>
        <a:xfrm>
          <a:off x="1333854" y="4414789"/>
          <a:ext cx="1333041" cy="993476"/>
        </a:xfrm>
        <a:prstGeom prst="rect">
          <a:avLst/>
        </a:prstGeom>
        <a:solidFill>
          <a:schemeClr val="accent2">
            <a:tint val="40000"/>
            <a:alpha val="90000"/>
            <a:hueOff val="1683681"/>
            <a:satOff val="-15558"/>
            <a:lumOff val="-1754"/>
            <a:alphaOff val="0"/>
          </a:schemeClr>
        </a:solidFill>
        <a:ln w="12700" cap="flat" cmpd="sng" algn="ctr">
          <a:solidFill>
            <a:schemeClr val="accent2">
              <a:tint val="40000"/>
              <a:alpha val="90000"/>
              <a:hueOff val="1683681"/>
              <a:satOff val="-15558"/>
              <a:lumOff val="-17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Diabetes and/or Obesity</a:t>
          </a:r>
        </a:p>
      </dsp:txBody>
      <dsp:txXfrm>
        <a:off x="1333854" y="4414789"/>
        <a:ext cx="1333041" cy="993476"/>
      </dsp:txXfrm>
    </dsp:sp>
    <dsp:sp modelId="{16E041C1-7D3B-9644-B5AA-8FAC3222DC36}">
      <dsp:nvSpPr>
        <dsp:cNvPr id="0" name=""/>
        <dsp:cNvSpPr/>
      </dsp:nvSpPr>
      <dsp:spPr>
        <a:xfrm>
          <a:off x="2666895" y="4414789"/>
          <a:ext cx="1333041" cy="993476"/>
        </a:xfrm>
        <a:prstGeom prst="rect">
          <a:avLst/>
        </a:prstGeom>
        <a:solidFill>
          <a:schemeClr val="accent2">
            <a:tint val="40000"/>
            <a:alpha val="90000"/>
            <a:hueOff val="3367362"/>
            <a:satOff val="-31116"/>
            <a:lumOff val="-3508"/>
            <a:alphaOff val="0"/>
          </a:schemeClr>
        </a:solidFill>
        <a:ln w="12700" cap="flat" cmpd="sng" algn="ctr">
          <a:solidFill>
            <a:schemeClr val="accent2">
              <a:tint val="40000"/>
              <a:alpha val="90000"/>
              <a:hueOff val="3367362"/>
              <a:satOff val="-31116"/>
              <a:lumOff val="-35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Mental Health and/or Substance Use</a:t>
          </a:r>
        </a:p>
      </dsp:txBody>
      <dsp:txXfrm>
        <a:off x="2666895" y="4414789"/>
        <a:ext cx="1333041" cy="993476"/>
      </dsp:txXfrm>
    </dsp:sp>
    <dsp:sp modelId="{B9E9A265-E21C-AB48-BDBF-72B2654D39F8}">
      <dsp:nvSpPr>
        <dsp:cNvPr id="0" name=""/>
        <dsp:cNvSpPr/>
      </dsp:nvSpPr>
      <dsp:spPr>
        <a:xfrm>
          <a:off x="3999937" y="4414789"/>
          <a:ext cx="1333041" cy="993476"/>
        </a:xfrm>
        <a:prstGeom prst="rect">
          <a:avLst/>
        </a:prstGeom>
        <a:solidFill>
          <a:schemeClr val="accent2">
            <a:tint val="40000"/>
            <a:alpha val="90000"/>
            <a:hueOff val="5051043"/>
            <a:satOff val="-46674"/>
            <a:lumOff val="-5261"/>
            <a:alphaOff val="0"/>
          </a:schemeClr>
        </a:solidFill>
        <a:ln w="12700" cap="flat" cmpd="sng" algn="ctr">
          <a:solidFill>
            <a:schemeClr val="accent2">
              <a:tint val="40000"/>
              <a:alpha val="90000"/>
              <a:hueOff val="5051043"/>
              <a:satOff val="-46674"/>
              <a:lumOff val="-52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Social Drivers of Health</a:t>
          </a:r>
        </a:p>
      </dsp:txBody>
      <dsp:txXfrm>
        <a:off x="3999937" y="4414789"/>
        <a:ext cx="1333041" cy="993476"/>
      </dsp:txXfrm>
    </dsp:sp>
    <dsp:sp modelId="{B33028DB-B732-FE4C-965B-7BEBE1347930}">
      <dsp:nvSpPr>
        <dsp:cNvPr id="0" name=""/>
        <dsp:cNvSpPr/>
      </dsp:nvSpPr>
      <dsp:spPr>
        <a:xfrm>
          <a:off x="5332978" y="4414789"/>
          <a:ext cx="1333041" cy="993476"/>
        </a:xfrm>
        <a:prstGeom prst="rect">
          <a:avLst/>
        </a:prstGeom>
        <a:solidFill>
          <a:schemeClr val="accent2">
            <a:tint val="40000"/>
            <a:alpha val="90000"/>
            <a:hueOff val="6734724"/>
            <a:satOff val="-62232"/>
            <a:lumOff val="-7015"/>
            <a:alphaOff val="0"/>
          </a:schemeClr>
        </a:solidFill>
        <a:ln w="12700" cap="flat" cmpd="sng" algn="ctr">
          <a:solidFill>
            <a:schemeClr val="accent2">
              <a:tint val="40000"/>
              <a:alpha val="90000"/>
              <a:hueOff val="6734724"/>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(Potential additional category based on sponsor choice)</a:t>
          </a:r>
        </a:p>
      </dsp:txBody>
      <dsp:txXfrm>
        <a:off x="5332978" y="4414789"/>
        <a:ext cx="1333041" cy="993476"/>
      </dsp:txXfrm>
    </dsp:sp>
    <dsp:sp modelId="{A313D684-F50E-1D4F-A40F-8EA9F856B787}">
      <dsp:nvSpPr>
        <dsp:cNvPr id="0" name=""/>
        <dsp:cNvSpPr/>
      </dsp:nvSpPr>
      <dsp:spPr>
        <a:xfrm rot="10800000">
          <a:off x="0" y="2459"/>
          <a:ext cx="6666833" cy="3321666"/>
        </a:xfrm>
        <a:prstGeom prst="upArrowCallou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We encourage everything from preventative health programs, chronic disease management initiatives, to social care improvement strategies with and without the use of technologies, as long as, the goal is addressing a health or social care gap in your community. </a:t>
          </a:r>
        </a:p>
      </dsp:txBody>
      <dsp:txXfrm rot="10800000">
        <a:off x="0" y="2459"/>
        <a:ext cx="6666833" cy="2158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3B204-CC67-B147-85ED-CE24B010753E}">
      <dsp:nvSpPr>
        <dsp:cNvPr id="0" name=""/>
        <dsp:cNvSpPr/>
      </dsp:nvSpPr>
      <dsp:spPr>
        <a:xfrm rot="5400000">
          <a:off x="4965666" y="-2103434"/>
          <a:ext cx="597587" cy="495478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Get an organization’s approval to compete for them/with them; dollars will be awarded to organizations.</a:t>
          </a:r>
        </a:p>
      </dsp:txBody>
      <dsp:txXfrm rot="-5400000">
        <a:off x="2787067" y="104337"/>
        <a:ext cx="4925614" cy="539243"/>
      </dsp:txXfrm>
    </dsp:sp>
    <dsp:sp modelId="{7FA91C9E-21CE-2C4B-AC16-B72F4D83A1DB}">
      <dsp:nvSpPr>
        <dsp:cNvPr id="0" name=""/>
        <dsp:cNvSpPr/>
      </dsp:nvSpPr>
      <dsp:spPr>
        <a:xfrm>
          <a:off x="0" y="466"/>
          <a:ext cx="2787067" cy="7469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Required: </a:t>
          </a:r>
        </a:p>
      </dsp:txBody>
      <dsp:txXfrm>
        <a:off x="36465" y="36931"/>
        <a:ext cx="2714137" cy="674054"/>
      </dsp:txXfrm>
    </dsp:sp>
    <dsp:sp modelId="{58DCBFD5-EBAF-4141-B007-E8AC4D9226CF}">
      <dsp:nvSpPr>
        <dsp:cNvPr id="0" name=""/>
        <dsp:cNvSpPr/>
      </dsp:nvSpPr>
      <dsp:spPr>
        <a:xfrm rot="5400000">
          <a:off x="4965666" y="-1319101"/>
          <a:ext cx="597587" cy="4954786"/>
        </a:xfrm>
        <a:prstGeom prst="round2SameRect">
          <a:avLst/>
        </a:prstGeom>
        <a:solidFill>
          <a:schemeClr val="accent2">
            <a:tint val="40000"/>
            <a:alpha val="90000"/>
            <a:hueOff val="1122454"/>
            <a:satOff val="-10372"/>
            <a:lumOff val="-1169"/>
            <a:alphaOff val="0"/>
          </a:schemeClr>
        </a:solidFill>
        <a:ln w="12700" cap="flat" cmpd="sng" algn="ctr">
          <a:solidFill>
            <a:schemeClr val="accent2">
              <a:tint val="40000"/>
              <a:alpha val="90000"/>
              <a:hueOff val="1122454"/>
              <a:satOff val="-10372"/>
              <a:lumOff val="-11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Begin working on your innovation pitch</a:t>
          </a:r>
        </a:p>
      </dsp:txBody>
      <dsp:txXfrm rot="-5400000">
        <a:off x="2787067" y="888670"/>
        <a:ext cx="4925614" cy="539243"/>
      </dsp:txXfrm>
    </dsp:sp>
    <dsp:sp modelId="{33BF22E2-18F4-8647-B5F1-4944A38F936A}">
      <dsp:nvSpPr>
        <dsp:cNvPr id="0" name=""/>
        <dsp:cNvSpPr/>
      </dsp:nvSpPr>
      <dsp:spPr>
        <a:xfrm>
          <a:off x="0" y="784799"/>
          <a:ext cx="2787067" cy="746984"/>
        </a:xfrm>
        <a:prstGeom prst="roundRect">
          <a:avLst/>
        </a:prstGeom>
        <a:gradFill rotWithShape="0">
          <a:gsLst>
            <a:gs pos="0">
              <a:schemeClr val="accent2">
                <a:hueOff val="1073935"/>
                <a:satOff val="-3082"/>
                <a:lumOff val="-4935"/>
                <a:alphaOff val="0"/>
                <a:satMod val="103000"/>
                <a:lumMod val="102000"/>
                <a:tint val="94000"/>
              </a:schemeClr>
            </a:gs>
            <a:gs pos="50000">
              <a:schemeClr val="accent2">
                <a:hueOff val="1073935"/>
                <a:satOff val="-3082"/>
                <a:lumOff val="-4935"/>
                <a:alphaOff val="0"/>
                <a:satMod val="110000"/>
                <a:lumMod val="100000"/>
                <a:shade val="100000"/>
              </a:schemeClr>
            </a:gs>
            <a:gs pos="100000">
              <a:schemeClr val="accent2">
                <a:hueOff val="1073935"/>
                <a:satOff val="-3082"/>
                <a:lumOff val="-4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Required: </a:t>
          </a:r>
        </a:p>
      </dsp:txBody>
      <dsp:txXfrm>
        <a:off x="36465" y="821264"/>
        <a:ext cx="2714137" cy="674054"/>
      </dsp:txXfrm>
    </dsp:sp>
    <dsp:sp modelId="{F77F82B8-6981-AA4E-ADA6-E4A8D8480C43}">
      <dsp:nvSpPr>
        <dsp:cNvPr id="0" name=""/>
        <dsp:cNvSpPr/>
      </dsp:nvSpPr>
      <dsp:spPr>
        <a:xfrm rot="5400000">
          <a:off x="4965666" y="-534767"/>
          <a:ext cx="597587" cy="4954786"/>
        </a:xfrm>
        <a:prstGeom prst="round2SameRect">
          <a:avLst/>
        </a:prstGeom>
        <a:solidFill>
          <a:schemeClr val="accent2">
            <a:tint val="40000"/>
            <a:alpha val="90000"/>
            <a:hueOff val="2244908"/>
            <a:satOff val="-20744"/>
            <a:lumOff val="-2338"/>
            <a:alphaOff val="0"/>
          </a:schemeClr>
        </a:solidFill>
        <a:ln w="12700" cap="flat" cmpd="sng" algn="ctr">
          <a:solidFill>
            <a:schemeClr val="accent2">
              <a:tint val="40000"/>
              <a:alpha val="90000"/>
              <a:hueOff val="2244908"/>
              <a:satOff val="-20744"/>
              <a:lumOff val="-23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May 13</a:t>
          </a:r>
          <a:r>
            <a:rPr lang="en-US" sz="1400" kern="1200" baseline="30000"/>
            <a:t>th</a:t>
          </a:r>
          <a:r>
            <a:rPr lang="en-US" sz="1400" kern="1200"/>
            <a:t> Innovation Assistance Session</a:t>
          </a:r>
        </a:p>
      </dsp:txBody>
      <dsp:txXfrm rot="-5400000">
        <a:off x="2787067" y="1673004"/>
        <a:ext cx="4925614" cy="539243"/>
      </dsp:txXfrm>
    </dsp:sp>
    <dsp:sp modelId="{56860343-732F-3F4F-9B55-5BA0DB38D06A}">
      <dsp:nvSpPr>
        <dsp:cNvPr id="0" name=""/>
        <dsp:cNvSpPr/>
      </dsp:nvSpPr>
      <dsp:spPr>
        <a:xfrm>
          <a:off x="0" y="1569133"/>
          <a:ext cx="2787067" cy="746984"/>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Optional: </a:t>
          </a:r>
        </a:p>
      </dsp:txBody>
      <dsp:txXfrm>
        <a:off x="36465" y="1605598"/>
        <a:ext cx="2714137" cy="674054"/>
      </dsp:txXfrm>
    </dsp:sp>
    <dsp:sp modelId="{BD944287-700E-424A-BFA6-08E4736EF5A3}">
      <dsp:nvSpPr>
        <dsp:cNvPr id="0" name=""/>
        <dsp:cNvSpPr/>
      </dsp:nvSpPr>
      <dsp:spPr>
        <a:xfrm rot="5400000">
          <a:off x="4965666" y="249566"/>
          <a:ext cx="597587" cy="4954786"/>
        </a:xfrm>
        <a:prstGeom prst="round2SameRect">
          <a:avLst/>
        </a:prstGeom>
        <a:solidFill>
          <a:schemeClr val="accent2">
            <a:tint val="40000"/>
            <a:alpha val="90000"/>
            <a:hueOff val="3367362"/>
            <a:satOff val="-31116"/>
            <a:lumOff val="-3508"/>
            <a:alphaOff val="0"/>
          </a:schemeClr>
        </a:solidFill>
        <a:ln w="12700" cap="flat" cmpd="sng" algn="ctr">
          <a:solidFill>
            <a:schemeClr val="accent2">
              <a:tint val="40000"/>
              <a:alpha val="90000"/>
              <a:hueOff val="3367362"/>
              <a:satOff val="-31116"/>
              <a:lumOff val="-35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By May 24</a:t>
          </a:r>
          <a:r>
            <a:rPr lang="en-US" sz="1400" kern="1200" baseline="30000"/>
            <a:t>th</a:t>
          </a:r>
          <a:r>
            <a:rPr lang="en-US" sz="1400" kern="1200"/>
            <a:t> Submit OSU tech/app center consultation or subject matter expertise consultation request to </a:t>
          </a:r>
          <a:r>
            <a:rPr lang="en-US" sz="1400" u="sng" kern="1200">
              <a:hlinkClick xmlns:r="http://schemas.openxmlformats.org/officeDocument/2006/relationships" r:id="rId1"/>
            </a:rPr>
            <a:t>Marjorie.erdmann@okstate.edu</a:t>
          </a:r>
          <a:r>
            <a:rPr lang="en-US" sz="1400" kern="1200"/>
            <a:t>. </a:t>
          </a:r>
        </a:p>
      </dsp:txBody>
      <dsp:txXfrm rot="-5400000">
        <a:off x="2787067" y="2457337"/>
        <a:ext cx="4925614" cy="539243"/>
      </dsp:txXfrm>
    </dsp:sp>
    <dsp:sp modelId="{F5028631-15F4-C046-824E-C18B79391972}">
      <dsp:nvSpPr>
        <dsp:cNvPr id="0" name=""/>
        <dsp:cNvSpPr/>
      </dsp:nvSpPr>
      <dsp:spPr>
        <a:xfrm>
          <a:off x="0" y="2353467"/>
          <a:ext cx="2787067" cy="746984"/>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Optional: </a:t>
          </a:r>
        </a:p>
      </dsp:txBody>
      <dsp:txXfrm>
        <a:off x="36465" y="2389932"/>
        <a:ext cx="2714137" cy="674054"/>
      </dsp:txXfrm>
    </dsp:sp>
    <dsp:sp modelId="{A7730FA6-D7C6-5F46-81AA-2ECD54EB5D3C}">
      <dsp:nvSpPr>
        <dsp:cNvPr id="0" name=""/>
        <dsp:cNvSpPr/>
      </dsp:nvSpPr>
      <dsp:spPr>
        <a:xfrm rot="5400000">
          <a:off x="4965666" y="1033900"/>
          <a:ext cx="597587" cy="4954786"/>
        </a:xfrm>
        <a:prstGeom prst="round2SameRect">
          <a:avLst/>
        </a:prstGeom>
        <a:solidFill>
          <a:schemeClr val="accent2">
            <a:tint val="40000"/>
            <a:alpha val="90000"/>
            <a:hueOff val="4489816"/>
            <a:satOff val="-41488"/>
            <a:lumOff val="-4677"/>
            <a:alphaOff val="0"/>
          </a:schemeClr>
        </a:solidFill>
        <a:ln w="12700" cap="flat" cmpd="sng" algn="ctr">
          <a:solidFill>
            <a:schemeClr val="accent2">
              <a:tint val="40000"/>
              <a:alpha val="90000"/>
              <a:hueOff val="4489816"/>
              <a:satOff val="-41488"/>
              <a:lumOff val="-46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By May 24</a:t>
          </a:r>
          <a:r>
            <a:rPr lang="en-US" sz="1400" kern="1200" baseline="30000"/>
            <a:t>th</a:t>
          </a:r>
          <a:r>
            <a:rPr lang="en-US" sz="1400" kern="1200"/>
            <a:t> Submit Community Connection assistance request to </a:t>
          </a:r>
          <a:r>
            <a:rPr lang="en-US" sz="1400" u="sng" kern="1200">
              <a:hlinkClick xmlns:r="http://schemas.openxmlformats.org/officeDocument/2006/relationships" r:id="rId2"/>
            </a:rPr>
            <a:t>laura.ross@phio.org</a:t>
          </a:r>
          <a:r>
            <a:rPr lang="en-US" sz="1400" kern="1200"/>
            <a:t> to find a team to contribute to in your community</a:t>
          </a:r>
        </a:p>
      </dsp:txBody>
      <dsp:txXfrm rot="-5400000">
        <a:off x="2787067" y="3241671"/>
        <a:ext cx="4925614" cy="539243"/>
      </dsp:txXfrm>
    </dsp:sp>
    <dsp:sp modelId="{DB24AF58-70B6-994F-8CDF-A969ED8A5E97}">
      <dsp:nvSpPr>
        <dsp:cNvPr id="0" name=""/>
        <dsp:cNvSpPr/>
      </dsp:nvSpPr>
      <dsp:spPr>
        <a:xfrm>
          <a:off x="0" y="3137801"/>
          <a:ext cx="2787067" cy="746984"/>
        </a:xfrm>
        <a:prstGeom prst="roundRect">
          <a:avLst/>
        </a:prstGeom>
        <a:gradFill rotWithShape="0">
          <a:gsLst>
            <a:gs pos="0">
              <a:schemeClr val="accent2">
                <a:hueOff val="4295742"/>
                <a:satOff val="-12329"/>
                <a:lumOff val="-19739"/>
                <a:alphaOff val="0"/>
                <a:satMod val="103000"/>
                <a:lumMod val="102000"/>
                <a:tint val="94000"/>
              </a:schemeClr>
            </a:gs>
            <a:gs pos="50000">
              <a:schemeClr val="accent2">
                <a:hueOff val="4295742"/>
                <a:satOff val="-12329"/>
                <a:lumOff val="-19739"/>
                <a:alphaOff val="0"/>
                <a:satMod val="110000"/>
                <a:lumMod val="100000"/>
                <a:shade val="100000"/>
              </a:schemeClr>
            </a:gs>
            <a:gs pos="100000">
              <a:schemeClr val="accent2">
                <a:hueOff val="4295742"/>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Optional: </a:t>
          </a:r>
        </a:p>
      </dsp:txBody>
      <dsp:txXfrm>
        <a:off x="36465" y="3174266"/>
        <a:ext cx="2714137" cy="674054"/>
      </dsp:txXfrm>
    </dsp:sp>
    <dsp:sp modelId="{BF56C62B-E655-454F-8F35-AB67D0D20570}">
      <dsp:nvSpPr>
        <dsp:cNvPr id="0" name=""/>
        <dsp:cNvSpPr/>
      </dsp:nvSpPr>
      <dsp:spPr>
        <a:xfrm rot="5400000">
          <a:off x="4965666" y="1818234"/>
          <a:ext cx="597587" cy="4954786"/>
        </a:xfrm>
        <a:prstGeom prst="round2SameRect">
          <a:avLst/>
        </a:prstGeom>
        <a:solidFill>
          <a:schemeClr val="accent2">
            <a:tint val="40000"/>
            <a:alpha val="90000"/>
            <a:hueOff val="5612270"/>
            <a:satOff val="-51860"/>
            <a:lumOff val="-5846"/>
            <a:alphaOff val="0"/>
          </a:schemeClr>
        </a:solidFill>
        <a:ln w="12700" cap="flat" cmpd="sng" algn="ctr">
          <a:solidFill>
            <a:schemeClr val="accent2">
              <a:tint val="40000"/>
              <a:alpha val="90000"/>
              <a:hueOff val="5612270"/>
              <a:satOff val="-51860"/>
              <a:lumOff val="-584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May 17</a:t>
          </a:r>
          <a:r>
            <a:rPr lang="en-US" sz="1400" kern="1200" baseline="30000"/>
            <a:t>th</a:t>
          </a:r>
          <a:r>
            <a:rPr lang="en-US" sz="1400" kern="1200"/>
            <a:t> to May 31</a:t>
          </a:r>
          <a:r>
            <a:rPr lang="en-US" sz="1400" kern="1200" baseline="30000"/>
            <a:t>st</a:t>
          </a:r>
          <a:r>
            <a:rPr lang="en-US" sz="1400" kern="1200"/>
            <a:t> – Submit idea description on online submission platform. </a:t>
          </a:r>
        </a:p>
      </dsp:txBody>
      <dsp:txXfrm rot="-5400000">
        <a:off x="2787067" y="4026005"/>
        <a:ext cx="4925614" cy="539243"/>
      </dsp:txXfrm>
    </dsp:sp>
    <dsp:sp modelId="{4AF91EBE-F549-1541-9E4F-BA93C7371965}">
      <dsp:nvSpPr>
        <dsp:cNvPr id="0" name=""/>
        <dsp:cNvSpPr/>
      </dsp:nvSpPr>
      <dsp:spPr>
        <a:xfrm>
          <a:off x="0" y="3922135"/>
          <a:ext cx="2787067" cy="746984"/>
        </a:xfrm>
        <a:prstGeom prst="roundRect">
          <a:avLst/>
        </a:prstGeom>
        <a:gradFill rotWithShape="0">
          <a:gsLst>
            <a:gs pos="0">
              <a:schemeClr val="accent2">
                <a:hueOff val="5369677"/>
                <a:satOff val="-15411"/>
                <a:lumOff val="-24674"/>
                <a:alphaOff val="0"/>
                <a:satMod val="103000"/>
                <a:lumMod val="102000"/>
                <a:tint val="94000"/>
              </a:schemeClr>
            </a:gs>
            <a:gs pos="50000">
              <a:schemeClr val="accent2">
                <a:hueOff val="5369677"/>
                <a:satOff val="-15411"/>
                <a:lumOff val="-24674"/>
                <a:alphaOff val="0"/>
                <a:satMod val="110000"/>
                <a:lumMod val="100000"/>
                <a:shade val="100000"/>
              </a:schemeClr>
            </a:gs>
            <a:gs pos="100000">
              <a:schemeClr val="accent2">
                <a:hueOff val="5369677"/>
                <a:satOff val="-15411"/>
                <a:lumOff val="-246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Required: </a:t>
          </a:r>
        </a:p>
      </dsp:txBody>
      <dsp:txXfrm>
        <a:off x="36465" y="3958600"/>
        <a:ext cx="2714137" cy="674054"/>
      </dsp:txXfrm>
    </dsp:sp>
    <dsp:sp modelId="{C376B716-6EF0-A745-B610-E3E17B0743AC}">
      <dsp:nvSpPr>
        <dsp:cNvPr id="0" name=""/>
        <dsp:cNvSpPr/>
      </dsp:nvSpPr>
      <dsp:spPr>
        <a:xfrm rot="5400000">
          <a:off x="4965666" y="2602568"/>
          <a:ext cx="597587" cy="4954786"/>
        </a:xfrm>
        <a:prstGeom prst="round2SameRect">
          <a:avLst/>
        </a:prstGeom>
        <a:solidFill>
          <a:schemeClr val="accent2">
            <a:tint val="40000"/>
            <a:alpha val="90000"/>
            <a:hueOff val="6734724"/>
            <a:satOff val="-62232"/>
            <a:lumOff val="-7015"/>
            <a:alphaOff val="0"/>
          </a:schemeClr>
        </a:solidFill>
        <a:ln w="12700" cap="flat" cmpd="sng" algn="ctr">
          <a:solidFill>
            <a:schemeClr val="accent2">
              <a:tint val="40000"/>
              <a:alpha val="90000"/>
              <a:hueOff val="6734724"/>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June 20</a:t>
          </a:r>
          <a:r>
            <a:rPr lang="en-US" sz="1400" kern="1200" baseline="30000"/>
            <a:t>th</a:t>
          </a:r>
          <a:r>
            <a:rPr lang="en-US" sz="1400" kern="1200"/>
            <a:t> – After Invitation to Compete, Present in person at RHIC in Tulsa, Oklahoma. </a:t>
          </a:r>
        </a:p>
      </dsp:txBody>
      <dsp:txXfrm rot="-5400000">
        <a:off x="2787067" y="4810339"/>
        <a:ext cx="4925614" cy="539243"/>
      </dsp:txXfrm>
    </dsp:sp>
    <dsp:sp modelId="{D81A8AAD-6029-8F41-BA20-33F466611C3C}">
      <dsp:nvSpPr>
        <dsp:cNvPr id="0" name=""/>
        <dsp:cNvSpPr/>
      </dsp:nvSpPr>
      <dsp:spPr>
        <a:xfrm>
          <a:off x="0" y="4706469"/>
          <a:ext cx="2787067" cy="746984"/>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Required: </a:t>
          </a:r>
        </a:p>
      </dsp:txBody>
      <dsp:txXfrm>
        <a:off x="36465" y="4742934"/>
        <a:ext cx="2714137" cy="674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C3294-7428-5449-8C74-E620693F6324}">
      <dsp:nvSpPr>
        <dsp:cNvPr id="0" name=""/>
        <dsp:cNvSpPr/>
      </dsp:nvSpPr>
      <dsp:spPr>
        <a:xfrm>
          <a:off x="0" y="186034"/>
          <a:ext cx="6666833" cy="5651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OSU tech/app center consultation:</a:t>
          </a:r>
        </a:p>
      </dsp:txBody>
      <dsp:txXfrm>
        <a:off x="27586" y="213620"/>
        <a:ext cx="6611661" cy="509938"/>
      </dsp:txXfrm>
    </dsp:sp>
    <dsp:sp modelId="{3D38CAE6-92F2-BB4F-9E90-3ABFCCE7E17A}">
      <dsp:nvSpPr>
        <dsp:cNvPr id="0" name=""/>
        <dsp:cNvSpPr/>
      </dsp:nvSpPr>
      <dsp:spPr>
        <a:xfrm>
          <a:off x="0" y="751144"/>
          <a:ext cx="6666833" cy="261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Competitors interested in consulting OSU about how to tech-enable their idea can consult for free with the Director of the OSU App Center. Tech consultations are expected to be around 15 minutes. Competitors interested in connecting with an OSU subject matter expert for consultation can request such a connection. People may want to know current leading technology in an area, promising new models, or just get a chance to receive feedback on their idea. All these consultations are available through </a:t>
          </a:r>
          <a:r>
            <a:rPr lang="en-US" sz="1800" u="sng" kern="1200">
              <a:hlinkClick xmlns:r="http://schemas.openxmlformats.org/officeDocument/2006/relationships" r:id="rId1"/>
            </a:rPr>
            <a:t>Marjorie.erdmann@okstate.edu</a:t>
          </a:r>
          <a:r>
            <a:rPr lang="en-US" sz="1800" kern="1200"/>
            <a:t>. </a:t>
          </a:r>
        </a:p>
      </dsp:txBody>
      <dsp:txXfrm>
        <a:off x="0" y="751144"/>
        <a:ext cx="6666833" cy="2618550"/>
      </dsp:txXfrm>
    </dsp:sp>
    <dsp:sp modelId="{3E4779AB-A383-CB46-AFB3-C54A57DD6521}">
      <dsp:nvSpPr>
        <dsp:cNvPr id="0" name=""/>
        <dsp:cNvSpPr/>
      </dsp:nvSpPr>
      <dsp:spPr>
        <a:xfrm>
          <a:off x="0" y="3369694"/>
          <a:ext cx="6666833" cy="565110"/>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Community Connection assistance:</a:t>
          </a:r>
        </a:p>
      </dsp:txBody>
      <dsp:txXfrm>
        <a:off x="27586" y="3397280"/>
        <a:ext cx="6611661" cy="509938"/>
      </dsp:txXfrm>
    </dsp:sp>
    <dsp:sp modelId="{BDD4FC04-ADB6-D041-9B78-2B375A856D6A}">
      <dsp:nvSpPr>
        <dsp:cNvPr id="0" name=""/>
        <dsp:cNvSpPr/>
      </dsp:nvSpPr>
      <dsp:spPr>
        <a:xfrm>
          <a:off x="0" y="3934805"/>
          <a:ext cx="6666833"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Participants wanting to contribute to their local or hometown teams or those who may need assistance in connecting with other local rural innovators can reach out to be connected with persons in those areas. All these connections are made through Laura Ross at </a:t>
          </a:r>
          <a:r>
            <a:rPr lang="en-US" sz="1800" u="sng" kern="1200">
              <a:hlinkClick xmlns:r="http://schemas.openxmlformats.org/officeDocument/2006/relationships" r:id="rId2"/>
            </a:rPr>
            <a:t>laura@publichealthok.org</a:t>
          </a:r>
          <a:r>
            <a:rPr lang="en-US" sz="1800" kern="1200"/>
            <a:t>.  </a:t>
          </a:r>
        </a:p>
      </dsp:txBody>
      <dsp:txXfrm>
        <a:off x="0" y="3934805"/>
        <a:ext cx="6666833" cy="1333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56E5-CD0E-074F-A0FE-E85E890CDE21}">
      <dsp:nvSpPr>
        <dsp:cNvPr id="0" name=""/>
        <dsp:cNvSpPr/>
      </dsp:nvSpPr>
      <dsp:spPr>
        <a:xfrm>
          <a:off x="0" y="4105454"/>
          <a:ext cx="6666833" cy="1347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What is a Reverse Pitch?</a:t>
          </a:r>
        </a:p>
      </dsp:txBody>
      <dsp:txXfrm>
        <a:off x="0" y="4105454"/>
        <a:ext cx="6666833" cy="727650"/>
      </dsp:txXfrm>
    </dsp:sp>
    <dsp:sp modelId="{2AB08363-19F0-E447-B73B-58D3B1A6F1B5}">
      <dsp:nvSpPr>
        <dsp:cNvPr id="0" name=""/>
        <dsp:cNvSpPr/>
      </dsp:nvSpPr>
      <dsp:spPr>
        <a:xfrm>
          <a:off x="3255" y="4806155"/>
          <a:ext cx="2220107" cy="6198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with us, in a quick email what your community issue might be.</a:t>
          </a:r>
        </a:p>
      </dsp:txBody>
      <dsp:txXfrm>
        <a:off x="3255" y="4806155"/>
        <a:ext cx="2220107" cy="619850"/>
      </dsp:txXfrm>
    </dsp:sp>
    <dsp:sp modelId="{35927013-2C06-8640-A88C-8CE57601A21F}">
      <dsp:nvSpPr>
        <dsp:cNvPr id="0" name=""/>
        <dsp:cNvSpPr/>
      </dsp:nvSpPr>
      <dsp:spPr>
        <a:xfrm>
          <a:off x="2223362" y="4806155"/>
          <a:ext cx="2220107" cy="619850"/>
        </a:xfrm>
        <a:prstGeom prst="rect">
          <a:avLst/>
        </a:prstGeom>
        <a:solidFill>
          <a:schemeClr val="accent2">
            <a:tint val="40000"/>
            <a:alpha val="90000"/>
            <a:hueOff val="2244908"/>
            <a:satOff val="-20744"/>
            <a:lumOff val="-2338"/>
            <a:alphaOff val="0"/>
          </a:schemeClr>
        </a:solidFill>
        <a:ln w="12700" cap="flat" cmpd="sng" algn="ctr">
          <a:solidFill>
            <a:schemeClr val="accent2">
              <a:tint val="40000"/>
              <a:alpha val="90000"/>
              <a:hueOff val="2244908"/>
              <a:satOff val="-20744"/>
              <a:lumOff val="-23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Don’t tell us how you are going to solve it, tell us what needs to be solved.</a:t>
          </a:r>
        </a:p>
      </dsp:txBody>
      <dsp:txXfrm>
        <a:off x="2223362" y="4806155"/>
        <a:ext cx="2220107" cy="619850"/>
      </dsp:txXfrm>
    </dsp:sp>
    <dsp:sp modelId="{378474B7-72F2-9840-9201-0490CB3716E8}">
      <dsp:nvSpPr>
        <dsp:cNvPr id="0" name=""/>
        <dsp:cNvSpPr/>
      </dsp:nvSpPr>
      <dsp:spPr>
        <a:xfrm>
          <a:off x="4443470" y="4806155"/>
          <a:ext cx="2220107" cy="619850"/>
        </a:xfrm>
        <a:prstGeom prst="rect">
          <a:avLst/>
        </a:prstGeom>
        <a:solidFill>
          <a:schemeClr val="accent2">
            <a:tint val="40000"/>
            <a:alpha val="90000"/>
            <a:hueOff val="4489816"/>
            <a:satOff val="-41488"/>
            <a:lumOff val="-4677"/>
            <a:alphaOff val="0"/>
          </a:schemeClr>
        </a:solidFill>
        <a:ln w="12700" cap="flat" cmpd="sng" algn="ctr">
          <a:solidFill>
            <a:schemeClr val="accent2">
              <a:tint val="40000"/>
              <a:alpha val="90000"/>
              <a:hueOff val="4489816"/>
              <a:satOff val="-41488"/>
              <a:lumOff val="-46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This is not the challenge you are pitching for the Innovation Challenge.</a:t>
          </a:r>
        </a:p>
      </dsp:txBody>
      <dsp:txXfrm>
        <a:off x="4443470" y="4806155"/>
        <a:ext cx="2220107" cy="619850"/>
      </dsp:txXfrm>
    </dsp:sp>
    <dsp:sp modelId="{0CCED7B9-421B-B84B-918D-37CCA710A2E9}">
      <dsp:nvSpPr>
        <dsp:cNvPr id="0" name=""/>
        <dsp:cNvSpPr/>
      </dsp:nvSpPr>
      <dsp:spPr>
        <a:xfrm rot="10800000">
          <a:off x="0" y="2053209"/>
          <a:ext cx="6666833" cy="2072457"/>
        </a:xfrm>
        <a:prstGeom prst="upArrowCallou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Reverse Pitches chosen will be utilized in our group innovation activities during the RHIC on June 20, 2024</a:t>
          </a:r>
        </a:p>
      </dsp:txBody>
      <dsp:txXfrm rot="10800000">
        <a:off x="0" y="2053209"/>
        <a:ext cx="6666833" cy="1346620"/>
      </dsp:txXfrm>
    </dsp:sp>
    <dsp:sp modelId="{7E6FDCCF-480D-4D48-853F-0AF92D3FE6D0}">
      <dsp:nvSpPr>
        <dsp:cNvPr id="0" name=""/>
        <dsp:cNvSpPr/>
      </dsp:nvSpPr>
      <dsp:spPr>
        <a:xfrm rot="10800000">
          <a:off x="0" y="964"/>
          <a:ext cx="6666833" cy="2072457"/>
        </a:xfrm>
        <a:prstGeom prst="upArrowCallou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Starting on or around May 1</a:t>
          </a:r>
          <a:r>
            <a:rPr lang="en-US" sz="1700" kern="1200" baseline="30000"/>
            <a:t>st</a:t>
          </a:r>
          <a:r>
            <a:rPr lang="en-US" sz="1700" kern="1200"/>
            <a:t> you will have the option to submit a Reverse Pitch to RHIC organizers and sponsors</a:t>
          </a:r>
        </a:p>
      </dsp:txBody>
      <dsp:txXfrm rot="-10800000">
        <a:off x="0" y="964"/>
        <a:ext cx="6666833" cy="727432"/>
      </dsp:txXfrm>
    </dsp:sp>
    <dsp:sp modelId="{1E53630B-B920-784A-9677-3B7DB28AA53D}">
      <dsp:nvSpPr>
        <dsp:cNvPr id="0" name=""/>
        <dsp:cNvSpPr/>
      </dsp:nvSpPr>
      <dsp:spPr>
        <a:xfrm>
          <a:off x="0" y="728396"/>
          <a:ext cx="6666833" cy="619664"/>
        </a:xfrm>
        <a:prstGeom prst="rect">
          <a:avLst/>
        </a:prstGeom>
        <a:solidFill>
          <a:schemeClr val="accent2">
            <a:tint val="40000"/>
            <a:alpha val="90000"/>
            <a:hueOff val="6734724"/>
            <a:satOff val="-62232"/>
            <a:lumOff val="-7015"/>
            <a:alphaOff val="0"/>
          </a:schemeClr>
        </a:solidFill>
        <a:ln w="12700" cap="flat" cmpd="sng" algn="ctr">
          <a:solidFill>
            <a:schemeClr val="accent2">
              <a:tint val="40000"/>
              <a:alpha val="90000"/>
              <a:hueOff val="6734724"/>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Don’t forget to complete the </a:t>
          </a:r>
          <a:r>
            <a:rPr lang="en-US" sz="1300" kern="1200">
              <a:hlinkClick xmlns:r="http://schemas.openxmlformats.org/officeDocument/2006/relationships" r:id="rId1"/>
            </a:rPr>
            <a:t>online interest form </a:t>
          </a:r>
          <a:r>
            <a:rPr lang="en-US" sz="1300" kern="1200"/>
            <a:t>to stay in the know!</a:t>
          </a:r>
        </a:p>
      </dsp:txBody>
      <dsp:txXfrm>
        <a:off x="0" y="728396"/>
        <a:ext cx="6666833" cy="619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FA7C9-38F1-D144-92B9-6D6E0339B8DC}">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The cost is free to competitors. </a:t>
          </a:r>
        </a:p>
        <a:p>
          <a:pPr marL="457200" lvl="2" indent="-228600" algn="l" defTabSz="889000">
            <a:lnSpc>
              <a:spcPct val="90000"/>
            </a:lnSpc>
            <a:spcBef>
              <a:spcPct val="0"/>
            </a:spcBef>
            <a:spcAft>
              <a:spcPct val="15000"/>
            </a:spcAft>
            <a:buChar char="•"/>
          </a:pPr>
          <a:r>
            <a:rPr lang="en-US" sz="2000" kern="1200" dirty="0"/>
            <a:t>Please limit your teams to no more than 3 competitors.</a:t>
          </a:r>
        </a:p>
        <a:p>
          <a:pPr marL="228600" lvl="1" indent="-228600" algn="l" defTabSz="889000">
            <a:lnSpc>
              <a:spcPct val="90000"/>
            </a:lnSpc>
            <a:spcBef>
              <a:spcPct val="0"/>
            </a:spcBef>
            <a:spcAft>
              <a:spcPct val="15000"/>
            </a:spcAft>
            <a:buChar char="•"/>
          </a:pPr>
          <a:r>
            <a:rPr lang="en-US" sz="2000" kern="1200"/>
            <a:t>Sponsorship opportunities with tickets are still available.</a:t>
          </a:r>
        </a:p>
      </dsp:txBody>
      <dsp:txXfrm rot="-5400000">
        <a:off x="3785616" y="295201"/>
        <a:ext cx="6647092" cy="1532257"/>
      </dsp:txXfrm>
    </dsp:sp>
    <dsp:sp modelId="{D3C09127-B157-264C-B330-05447A0AE338}">
      <dsp:nvSpPr>
        <dsp:cNvPr id="0" name=""/>
        <dsp:cNvSpPr/>
      </dsp:nvSpPr>
      <dsp:spPr>
        <a:xfrm>
          <a:off x="0" y="53"/>
          <a:ext cx="3785616"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What is the Cost of Competing and Attending the RHIC?</a:t>
          </a:r>
        </a:p>
      </dsp:txBody>
      <dsp:txXfrm>
        <a:off x="103614" y="103667"/>
        <a:ext cx="3578388" cy="1915324"/>
      </dsp:txXfrm>
    </dsp:sp>
    <dsp:sp modelId="{C4E824B6-399E-2C4E-ACD4-00E790C88B9C}">
      <dsp:nvSpPr>
        <dsp:cNvPr id="0" name=""/>
        <dsp:cNvSpPr/>
      </dsp:nvSpPr>
      <dsp:spPr>
        <a:xfrm rot="5400000">
          <a:off x="6301587" y="-74983"/>
          <a:ext cx="1698041" cy="6729984"/>
        </a:xfrm>
        <a:prstGeom prst="round2SameRect">
          <a:avLst/>
        </a:prstGeom>
        <a:solidFill>
          <a:schemeClr val="accent2">
            <a:tint val="40000"/>
            <a:alpha val="90000"/>
            <a:hueOff val="6734724"/>
            <a:satOff val="-62232"/>
            <a:lumOff val="-7015"/>
            <a:alphaOff val="0"/>
          </a:schemeClr>
        </a:solidFill>
        <a:ln w="12700" cap="flat" cmpd="sng" algn="ctr">
          <a:solidFill>
            <a:schemeClr val="accent2">
              <a:tint val="40000"/>
              <a:alpha val="90000"/>
              <a:hueOff val="6734724"/>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a:t>7 minutes, timed. 3 minutes for QA.</a:t>
          </a:r>
          <a:endParaRPr lang="en-US" sz="2000" kern="1200"/>
        </a:p>
        <a:p>
          <a:pPr marL="228600" lvl="1" indent="-228600" algn="l" defTabSz="889000">
            <a:lnSpc>
              <a:spcPct val="90000"/>
            </a:lnSpc>
            <a:spcBef>
              <a:spcPct val="0"/>
            </a:spcBef>
            <a:spcAft>
              <a:spcPct val="15000"/>
            </a:spcAft>
            <a:buChar char="•"/>
          </a:pPr>
          <a:r>
            <a:rPr lang="en-US" sz="2000" kern="1200"/>
            <a:t>You can do PowerPoints, play-act out the problem and solution, present anything that will get your point across. Be innovative!</a:t>
          </a:r>
        </a:p>
      </dsp:txBody>
      <dsp:txXfrm rot="-5400000">
        <a:off x="3785616" y="2523880"/>
        <a:ext cx="6647092" cy="1532257"/>
      </dsp:txXfrm>
    </dsp:sp>
    <dsp:sp modelId="{B5E4D1FD-CB31-3A4F-B256-86768A245690}">
      <dsp:nvSpPr>
        <dsp:cNvPr id="0" name=""/>
        <dsp:cNvSpPr/>
      </dsp:nvSpPr>
      <dsp:spPr>
        <a:xfrm>
          <a:off x="0" y="2228732"/>
          <a:ext cx="3785616" cy="2122552"/>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What is expected in an Innovation Pitch?</a:t>
          </a:r>
        </a:p>
      </dsp:txBody>
      <dsp:txXfrm>
        <a:off x="103614" y="2332346"/>
        <a:ext cx="3578388" cy="1915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424DE-58B0-41EF-855D-67C3C974CB2C}">
      <dsp:nvSpPr>
        <dsp:cNvPr id="0" name=""/>
        <dsp:cNvSpPr/>
      </dsp:nvSpPr>
      <dsp:spPr>
        <a:xfrm>
          <a:off x="0" y="331"/>
          <a:ext cx="10506456" cy="4560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D2D72-E11E-494D-86C5-05C5A0C7524D}">
      <dsp:nvSpPr>
        <dsp:cNvPr id="0" name=""/>
        <dsp:cNvSpPr/>
      </dsp:nvSpPr>
      <dsp:spPr>
        <a:xfrm>
          <a:off x="137950" y="102938"/>
          <a:ext cx="250818" cy="250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0F6F5-8B6D-4376-BEF5-8EA4756A2B59}">
      <dsp:nvSpPr>
        <dsp:cNvPr id="0" name=""/>
        <dsp:cNvSpPr/>
      </dsp:nvSpPr>
      <dsp:spPr>
        <a:xfrm>
          <a:off x="526718" y="331"/>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The morning includes a short innovation skills training followed by team activities. </a:t>
          </a:r>
        </a:p>
      </dsp:txBody>
      <dsp:txXfrm>
        <a:off x="526718" y="331"/>
        <a:ext cx="9979737" cy="456033"/>
      </dsp:txXfrm>
    </dsp:sp>
    <dsp:sp modelId="{16B3442B-2ED9-49E2-AF2D-DC196243FDC7}">
      <dsp:nvSpPr>
        <dsp:cNvPr id="0" name=""/>
        <dsp:cNvSpPr/>
      </dsp:nvSpPr>
      <dsp:spPr>
        <a:xfrm>
          <a:off x="0" y="570373"/>
          <a:ext cx="10506456" cy="4560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271B5-2775-45DF-B044-D42927B6EC6D}">
      <dsp:nvSpPr>
        <dsp:cNvPr id="0" name=""/>
        <dsp:cNvSpPr/>
      </dsp:nvSpPr>
      <dsp:spPr>
        <a:xfrm>
          <a:off x="137950" y="672980"/>
          <a:ext cx="250818" cy="250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5C2164-518A-46AD-9455-58C96B7C3CCF}">
      <dsp:nvSpPr>
        <dsp:cNvPr id="0" name=""/>
        <dsp:cNvSpPr/>
      </dsp:nvSpPr>
      <dsp:spPr>
        <a:xfrm>
          <a:off x="526718" y="570373"/>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Lunch includes dynamic speakers about what’s next for rural health. </a:t>
          </a:r>
        </a:p>
      </dsp:txBody>
      <dsp:txXfrm>
        <a:off x="526718" y="570373"/>
        <a:ext cx="9979737" cy="456033"/>
      </dsp:txXfrm>
    </dsp:sp>
    <dsp:sp modelId="{20826437-66E0-4C49-AE7D-6661F9F561AD}">
      <dsp:nvSpPr>
        <dsp:cNvPr id="0" name=""/>
        <dsp:cNvSpPr/>
      </dsp:nvSpPr>
      <dsp:spPr>
        <a:xfrm>
          <a:off x="0" y="1140415"/>
          <a:ext cx="10506456" cy="4560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D6032-423A-4883-B52E-9E6C38D201A8}">
      <dsp:nvSpPr>
        <dsp:cNvPr id="0" name=""/>
        <dsp:cNvSpPr/>
      </dsp:nvSpPr>
      <dsp:spPr>
        <a:xfrm>
          <a:off x="137950" y="1243022"/>
          <a:ext cx="250818" cy="250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A107F1-EF9F-41A9-9C14-83681F9FEB28}">
      <dsp:nvSpPr>
        <dsp:cNvPr id="0" name=""/>
        <dsp:cNvSpPr/>
      </dsp:nvSpPr>
      <dsp:spPr>
        <a:xfrm>
          <a:off x="526718" y="1140415"/>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The afternoon is when the First Round of Innovation Challenge pitches will be presented, by category</a:t>
          </a:r>
        </a:p>
      </dsp:txBody>
      <dsp:txXfrm>
        <a:off x="526718" y="1140415"/>
        <a:ext cx="9979737" cy="456033"/>
      </dsp:txXfrm>
    </dsp:sp>
    <dsp:sp modelId="{F18A7D1F-BB26-4068-B776-89C517EE93FB}">
      <dsp:nvSpPr>
        <dsp:cNvPr id="0" name=""/>
        <dsp:cNvSpPr/>
      </dsp:nvSpPr>
      <dsp:spPr>
        <a:xfrm>
          <a:off x="0" y="1710457"/>
          <a:ext cx="10506456" cy="4560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EE1A8-4934-43C8-B706-A762CC7FA0AE}">
      <dsp:nvSpPr>
        <dsp:cNvPr id="0" name=""/>
        <dsp:cNvSpPr/>
      </dsp:nvSpPr>
      <dsp:spPr>
        <a:xfrm>
          <a:off x="137950" y="1813064"/>
          <a:ext cx="250818" cy="250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B86EB-1196-4C2F-974F-EBDED21D9896}">
      <dsp:nvSpPr>
        <dsp:cNvPr id="0" name=""/>
        <dsp:cNvSpPr/>
      </dsp:nvSpPr>
      <dsp:spPr>
        <a:xfrm>
          <a:off x="526718" y="1710457"/>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First Round judging will occur and those advancing to the final round will be announced.</a:t>
          </a:r>
        </a:p>
      </dsp:txBody>
      <dsp:txXfrm>
        <a:off x="526718" y="1710457"/>
        <a:ext cx="9979737" cy="456033"/>
      </dsp:txXfrm>
    </dsp:sp>
    <dsp:sp modelId="{3ED4225C-6CED-4B9A-BB11-F8F90137176D}">
      <dsp:nvSpPr>
        <dsp:cNvPr id="0" name=""/>
        <dsp:cNvSpPr/>
      </dsp:nvSpPr>
      <dsp:spPr>
        <a:xfrm>
          <a:off x="0" y="2280499"/>
          <a:ext cx="10506456" cy="45603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035EE-620A-4A9E-8094-C707A12B3C7C}">
      <dsp:nvSpPr>
        <dsp:cNvPr id="0" name=""/>
        <dsp:cNvSpPr/>
      </dsp:nvSpPr>
      <dsp:spPr>
        <a:xfrm>
          <a:off x="137950" y="2383106"/>
          <a:ext cx="250818" cy="2508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68FBC-749B-4770-A5FC-7AD9E18E8782}">
      <dsp:nvSpPr>
        <dsp:cNvPr id="0" name=""/>
        <dsp:cNvSpPr/>
      </dsp:nvSpPr>
      <dsp:spPr>
        <a:xfrm>
          <a:off x="526718" y="2280499"/>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Final Round Innovation Pitches will be presented </a:t>
          </a:r>
        </a:p>
      </dsp:txBody>
      <dsp:txXfrm>
        <a:off x="526718" y="2280499"/>
        <a:ext cx="9979737" cy="456033"/>
      </dsp:txXfrm>
    </dsp:sp>
    <dsp:sp modelId="{38D7D0EB-50FC-4CCA-92EF-CE10EF97213E}">
      <dsp:nvSpPr>
        <dsp:cNvPr id="0" name=""/>
        <dsp:cNvSpPr/>
      </dsp:nvSpPr>
      <dsp:spPr>
        <a:xfrm>
          <a:off x="0" y="2850541"/>
          <a:ext cx="10506456" cy="4560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A3B53-8FCC-40E6-B388-8C1A790B6E06}">
      <dsp:nvSpPr>
        <dsp:cNvPr id="0" name=""/>
        <dsp:cNvSpPr/>
      </dsp:nvSpPr>
      <dsp:spPr>
        <a:xfrm>
          <a:off x="137950" y="2953148"/>
          <a:ext cx="250818" cy="2508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9CC4F-D0E0-48DA-9F30-1C1A88EE4E23}">
      <dsp:nvSpPr>
        <dsp:cNvPr id="0" name=""/>
        <dsp:cNvSpPr/>
      </dsp:nvSpPr>
      <dsp:spPr>
        <a:xfrm>
          <a:off x="526718" y="2850541"/>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Final Round judging will occur and Grand Prize(s) will be awarded. </a:t>
          </a:r>
        </a:p>
      </dsp:txBody>
      <dsp:txXfrm>
        <a:off x="526718" y="2850541"/>
        <a:ext cx="9979737" cy="456033"/>
      </dsp:txXfrm>
    </dsp:sp>
    <dsp:sp modelId="{59AC9CD8-E1E8-4889-94B6-D1CD9F3D2287}">
      <dsp:nvSpPr>
        <dsp:cNvPr id="0" name=""/>
        <dsp:cNvSpPr/>
      </dsp:nvSpPr>
      <dsp:spPr>
        <a:xfrm>
          <a:off x="0" y="3420583"/>
          <a:ext cx="10506456" cy="4560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D74CC-4E1E-4FCA-A381-6BADA88ABB62}">
      <dsp:nvSpPr>
        <dsp:cNvPr id="0" name=""/>
        <dsp:cNvSpPr/>
      </dsp:nvSpPr>
      <dsp:spPr>
        <a:xfrm>
          <a:off x="137950" y="3523190"/>
          <a:ext cx="250818" cy="25081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0CE00-5F0C-430B-A34A-25AEF44E2BD8}">
      <dsp:nvSpPr>
        <dsp:cNvPr id="0" name=""/>
        <dsp:cNvSpPr/>
      </dsp:nvSpPr>
      <dsp:spPr>
        <a:xfrm>
          <a:off x="526718" y="3420583"/>
          <a:ext cx="9979737" cy="45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4" tIns="48264" rIns="48264" bIns="48264" numCol="1" spcCol="1270" anchor="ctr" anchorCtr="0">
          <a:noAutofit/>
        </a:bodyPr>
        <a:lstStyle/>
        <a:p>
          <a:pPr marL="0" lvl="0" indent="0" algn="l" defTabSz="711200">
            <a:lnSpc>
              <a:spcPct val="100000"/>
            </a:lnSpc>
            <a:spcBef>
              <a:spcPct val="0"/>
            </a:spcBef>
            <a:spcAft>
              <a:spcPct val="35000"/>
            </a:spcAft>
            <a:buNone/>
          </a:pPr>
          <a:r>
            <a:rPr lang="en-US" sz="1600" kern="1200"/>
            <a:t>Hospitality will be provided, at minimum all attendees will be provided lunch, at no-cost</a:t>
          </a:r>
        </a:p>
      </dsp:txBody>
      <dsp:txXfrm>
        <a:off x="526718" y="3420583"/>
        <a:ext cx="9979737" cy="456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5546-A2CC-49A3-87D0-0E59C7E8D8D7}">
      <dsp:nvSpPr>
        <dsp:cNvPr id="0" name=""/>
        <dsp:cNvSpPr/>
      </dsp:nvSpPr>
      <dsp:spPr>
        <a:xfrm>
          <a:off x="718664" y="2022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91314-6032-4A30-9E73-46C1B226D362}">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83569-F695-4C98-A00E-A7632DFFFA86}">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Participatory Budgeting</a:t>
          </a:r>
        </a:p>
      </dsp:txBody>
      <dsp:txXfrm>
        <a:off x="93445" y="2767202"/>
        <a:ext cx="3206250" cy="720000"/>
      </dsp:txXfrm>
    </dsp:sp>
    <dsp:sp modelId="{E58756D5-7584-479B-B728-83A9436C4C22}">
      <dsp:nvSpPr>
        <dsp:cNvPr id="0" name=""/>
        <dsp:cNvSpPr/>
      </dsp:nvSpPr>
      <dsp:spPr>
        <a:xfrm>
          <a:off x="4486008" y="2022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88ED5-FBD6-4637-9C89-997FCEFAA062}">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D49761-1854-48C2-8DEE-9D63A458C7C8}">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Community-Voice inclusion</a:t>
          </a:r>
        </a:p>
      </dsp:txBody>
      <dsp:txXfrm>
        <a:off x="3860789" y="2767202"/>
        <a:ext cx="3206250" cy="720000"/>
      </dsp:txXfrm>
    </dsp:sp>
    <dsp:sp modelId="{4A3AD0B5-DF95-425A-9F3F-E2B457665234}">
      <dsp:nvSpPr>
        <dsp:cNvPr id="0" name=""/>
        <dsp:cNvSpPr/>
      </dsp:nvSpPr>
      <dsp:spPr>
        <a:xfrm>
          <a:off x="8253352" y="2022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8EC80-34A5-4BBD-8C31-EA163E6FA302}">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72928-596C-4478-AD4D-798DE9AED1AD}">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Story-Telling</a:t>
          </a:r>
        </a:p>
      </dsp:txBody>
      <dsp:txXfrm>
        <a:off x="7628133" y="27672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EB8DE-3B8D-4447-97CC-AB418AA832AF}" type="datetimeFigureOut">
              <a:rPr lang="en-US" smtClean="0"/>
              <a:t>5/13/24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427DF-E065-414D-A464-658E24DAD28F}" type="slidenum">
              <a:rPr lang="en-US" smtClean="0"/>
              <a:t>‹#›</a:t>
            </a:fld>
            <a:endParaRPr lang="en-US"/>
          </a:p>
        </p:txBody>
      </p:sp>
    </p:spTree>
    <p:extLst>
      <p:ext uri="{BB962C8B-B14F-4D97-AF65-F5344CB8AC3E}">
        <p14:creationId xmlns:p14="http://schemas.microsoft.com/office/powerpoint/2010/main" val="246826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427DF-E065-414D-A464-658E24DAD28F}" type="slidenum">
              <a:rPr lang="en-US" smtClean="0"/>
              <a:t>8</a:t>
            </a:fld>
            <a:endParaRPr lang="en-US"/>
          </a:p>
        </p:txBody>
      </p:sp>
    </p:spTree>
    <p:extLst>
      <p:ext uri="{BB962C8B-B14F-4D97-AF65-F5344CB8AC3E}">
        <p14:creationId xmlns:p14="http://schemas.microsoft.com/office/powerpoint/2010/main" val="290007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427DF-E065-414D-A464-658E24DAD28F}" type="slidenum">
              <a:rPr lang="en-US" smtClean="0"/>
              <a:t>9</a:t>
            </a:fld>
            <a:endParaRPr lang="en-US"/>
          </a:p>
        </p:txBody>
      </p:sp>
    </p:spTree>
    <p:extLst>
      <p:ext uri="{BB962C8B-B14F-4D97-AF65-F5344CB8AC3E}">
        <p14:creationId xmlns:p14="http://schemas.microsoft.com/office/powerpoint/2010/main" val="44519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427DF-E065-414D-A464-658E24DAD28F}" type="slidenum">
              <a:rPr lang="en-US" smtClean="0"/>
              <a:t>19</a:t>
            </a:fld>
            <a:endParaRPr lang="en-US"/>
          </a:p>
        </p:txBody>
      </p:sp>
    </p:spTree>
    <p:extLst>
      <p:ext uri="{BB962C8B-B14F-4D97-AF65-F5344CB8AC3E}">
        <p14:creationId xmlns:p14="http://schemas.microsoft.com/office/powerpoint/2010/main" val="17069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Page:</a:t>
            </a:r>
          </a:p>
          <a:p>
            <a:r>
              <a:rPr lang="en-US" dirty="0"/>
              <a:t>https://</a:t>
            </a:r>
            <a:r>
              <a:rPr lang="en-US" dirty="0" err="1"/>
              <a:t>publichealthok.org</a:t>
            </a:r>
            <a:r>
              <a:rPr lang="en-US" dirty="0"/>
              <a:t>/rural-health-innovation-challenge/</a:t>
            </a:r>
          </a:p>
          <a:p>
            <a:endParaRPr lang="en-US" dirty="0"/>
          </a:p>
          <a:p>
            <a:r>
              <a:rPr lang="en-US" dirty="0"/>
              <a:t>RHIC Sponsorship:</a:t>
            </a:r>
          </a:p>
          <a:p>
            <a:r>
              <a:rPr lang="en-US" dirty="0"/>
              <a:t>https://</a:t>
            </a:r>
            <a:r>
              <a:rPr lang="en-US" dirty="0" err="1"/>
              <a:t>publichealthok.org</a:t>
            </a:r>
            <a:r>
              <a:rPr lang="en-US" dirty="0"/>
              <a:t>/</a:t>
            </a:r>
            <a:r>
              <a:rPr lang="en-US" dirty="0" err="1"/>
              <a:t>rhic</a:t>
            </a:r>
            <a:r>
              <a:rPr lang="en-US" dirty="0"/>
              <a:t>-sponsorship-information/</a:t>
            </a:r>
          </a:p>
          <a:p>
            <a:endParaRPr lang="en-US" dirty="0"/>
          </a:p>
          <a:p>
            <a:r>
              <a:rPr lang="en-US" dirty="0"/>
              <a:t>RHIC Submission Portal:</a:t>
            </a:r>
          </a:p>
          <a:p>
            <a:r>
              <a:rPr lang="en-US" dirty="0"/>
              <a:t>https://</a:t>
            </a:r>
            <a:r>
              <a:rPr lang="en-US" dirty="0" err="1"/>
              <a:t>publichealthok.org</a:t>
            </a:r>
            <a:r>
              <a:rPr lang="en-US" dirty="0"/>
              <a:t>/rural-health-innovation-challenge-submission-information/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2427DF-E065-414D-A464-658E24DAD28F}" type="slidenum">
              <a:rPr lang="en-US" smtClean="0"/>
              <a:t>21</a:t>
            </a:fld>
            <a:endParaRPr lang="en-US"/>
          </a:p>
        </p:txBody>
      </p:sp>
    </p:spTree>
    <p:extLst>
      <p:ext uri="{BB962C8B-B14F-4D97-AF65-F5344CB8AC3E}">
        <p14:creationId xmlns:p14="http://schemas.microsoft.com/office/powerpoint/2010/main" val="275493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7786-12AE-9835-C8CB-8C7F7B296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FA8437-DC83-D50E-F969-6AD383358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9718D0-95DD-8992-E611-EF59D0118BDF}"/>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5" name="Footer Placeholder 4">
            <a:extLst>
              <a:ext uri="{FF2B5EF4-FFF2-40B4-BE49-F238E27FC236}">
                <a16:creationId xmlns:a16="http://schemas.microsoft.com/office/drawing/2014/main" id="{D1EC2B68-4E50-6C2F-37B4-E3ED4C86A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8238-705E-AEFC-07E7-4F74C8C63871}"/>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114069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3A7-F0EB-77E0-34FD-B97F60D77C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E5161-E403-0554-0660-957B99542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07EAC-9B44-9E94-31AF-962AFAF7AF1E}"/>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5" name="Footer Placeholder 4">
            <a:extLst>
              <a:ext uri="{FF2B5EF4-FFF2-40B4-BE49-F238E27FC236}">
                <a16:creationId xmlns:a16="http://schemas.microsoft.com/office/drawing/2014/main" id="{802D691E-7526-ECCB-2D74-A4103701D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23C7F-09AE-4724-2976-4B6FB60FDEA3}"/>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228190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1B9BFF-5A6B-C794-5C8F-3719A8BC9A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8E2C3-D56D-A069-6B8D-7CFA3306C5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6E30A-0227-A564-29F8-04BD10C13D1C}"/>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5" name="Footer Placeholder 4">
            <a:extLst>
              <a:ext uri="{FF2B5EF4-FFF2-40B4-BE49-F238E27FC236}">
                <a16:creationId xmlns:a16="http://schemas.microsoft.com/office/drawing/2014/main" id="{3A1A414B-22C6-A172-115A-E3AADC93D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BE988-3800-8665-5CAB-B5D618A7F900}"/>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332410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3007-81C5-E2B0-F615-47B692BFF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6EE18-4BD0-19F1-F7E7-FC47906DB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15B6A-A1E3-F1CD-00C0-B5D943D33E91}"/>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5" name="Footer Placeholder 4">
            <a:extLst>
              <a:ext uri="{FF2B5EF4-FFF2-40B4-BE49-F238E27FC236}">
                <a16:creationId xmlns:a16="http://schemas.microsoft.com/office/drawing/2014/main" id="{C4E6C2FB-56CF-EE4F-8ECB-8C62414B8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00BD8-24DE-E60E-2E58-91A9EEC6BE59}"/>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404730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E01B-1A7B-3396-231C-3F44D9ABC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F736A-8562-AD2D-BB86-5DE53F418E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A9C0AC-A27D-B645-9581-874D0275750C}"/>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5" name="Footer Placeholder 4">
            <a:extLst>
              <a:ext uri="{FF2B5EF4-FFF2-40B4-BE49-F238E27FC236}">
                <a16:creationId xmlns:a16="http://schemas.microsoft.com/office/drawing/2014/main" id="{3DDBA164-7404-BD97-B9F0-6B12F64BB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CB178-6A59-17AF-2E3B-D72144B4B2CC}"/>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151952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76B0-D763-0D88-B8E0-53E7472F2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86441-97E5-0284-362B-FFE81B635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FCC51-0991-E15D-3EFA-857BDEA782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01135-CF83-A6D6-BE9F-93F3014DF52C}"/>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6" name="Footer Placeholder 5">
            <a:extLst>
              <a:ext uri="{FF2B5EF4-FFF2-40B4-BE49-F238E27FC236}">
                <a16:creationId xmlns:a16="http://schemas.microsoft.com/office/drawing/2014/main" id="{C90A5C40-E34B-6892-5718-15D5FE6FC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F6E7D-1868-189A-5DF0-C5FD04BC3026}"/>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347859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885D-E609-8BD0-F170-AF68D6D25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E46A48-BC62-DEF7-40E5-46A2FB104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B1DBB-555F-760F-B245-6F43E79E8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17293-A949-1BAC-03EA-42910F6DA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C05937-C5C4-6DB9-7E9E-6992C5D043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24A588-52A4-43B2-E44B-91BE9173F9A7}"/>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8" name="Footer Placeholder 7">
            <a:extLst>
              <a:ext uri="{FF2B5EF4-FFF2-40B4-BE49-F238E27FC236}">
                <a16:creationId xmlns:a16="http://schemas.microsoft.com/office/drawing/2014/main" id="{4F1E938F-8C0E-F23B-99A1-9EF1D196A4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64B622-F9E7-47B4-5774-3AB6C1CF4AB8}"/>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321319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414D-8116-AEC2-D2DE-79FDA763A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AE775B-7536-589A-36DB-E1A258885D18}"/>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4" name="Footer Placeholder 3">
            <a:extLst>
              <a:ext uri="{FF2B5EF4-FFF2-40B4-BE49-F238E27FC236}">
                <a16:creationId xmlns:a16="http://schemas.microsoft.com/office/drawing/2014/main" id="{4BD1A77C-FD9A-9151-8758-41ED0ED656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9A0DA-DF94-6CCD-575C-BA6A21768F50}"/>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362730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A1E34-97FC-FD31-8CB9-4E2408C45746}"/>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3" name="Footer Placeholder 2">
            <a:extLst>
              <a:ext uri="{FF2B5EF4-FFF2-40B4-BE49-F238E27FC236}">
                <a16:creationId xmlns:a16="http://schemas.microsoft.com/office/drawing/2014/main" id="{34D23925-1D51-F2B2-B1FD-B91D309A1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BB4B6-6CF8-F7B4-0B6B-F828971C38BF}"/>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340188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FA4E-188B-A97F-689B-E9653AADF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DA575F-C55A-A317-3637-D4443F9AA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E3AA40-7E68-74FF-2882-E009DCC50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9E869-2851-6D27-F37B-4E7278C21934}"/>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6" name="Footer Placeholder 5">
            <a:extLst>
              <a:ext uri="{FF2B5EF4-FFF2-40B4-BE49-F238E27FC236}">
                <a16:creationId xmlns:a16="http://schemas.microsoft.com/office/drawing/2014/main" id="{C4EEDC90-78EE-BAEA-F379-12B464430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0655C-E1E5-422F-45E1-500F6BF969BC}"/>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224910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7E4C-5273-1A13-F14E-F8365C908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1AB260-B1BC-A0EE-406D-47AA22EBC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EA4020-2B7B-5FEA-5E6C-CB1AD1F27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EC942-E8A8-5151-CC8A-709D1F56ACFC}"/>
              </a:ext>
            </a:extLst>
          </p:cNvPr>
          <p:cNvSpPr>
            <a:spLocks noGrp="1"/>
          </p:cNvSpPr>
          <p:nvPr>
            <p:ph type="dt" sz="half" idx="10"/>
          </p:nvPr>
        </p:nvSpPr>
        <p:spPr/>
        <p:txBody>
          <a:bodyPr/>
          <a:lstStyle/>
          <a:p>
            <a:fld id="{A8B54142-65C3-DA44-BD6A-4E0EBF05B6E0}" type="datetimeFigureOut">
              <a:rPr lang="en-US" smtClean="0"/>
              <a:t>5/13/24</a:t>
            </a:fld>
            <a:endParaRPr lang="en-US"/>
          </a:p>
        </p:txBody>
      </p:sp>
      <p:sp>
        <p:nvSpPr>
          <p:cNvPr id="6" name="Footer Placeholder 5">
            <a:extLst>
              <a:ext uri="{FF2B5EF4-FFF2-40B4-BE49-F238E27FC236}">
                <a16:creationId xmlns:a16="http://schemas.microsoft.com/office/drawing/2014/main" id="{E2DB0E0D-39C0-8DEA-47A4-EAE741242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EAEE4-DF7A-0CE6-EBFB-03C73DF08964}"/>
              </a:ext>
            </a:extLst>
          </p:cNvPr>
          <p:cNvSpPr>
            <a:spLocks noGrp="1"/>
          </p:cNvSpPr>
          <p:nvPr>
            <p:ph type="sldNum" sz="quarter" idx="12"/>
          </p:nvPr>
        </p:nvSpPr>
        <p:spPr/>
        <p:txBody>
          <a:bodyPr/>
          <a:lstStyle/>
          <a:p>
            <a:fld id="{90A09FEA-50D6-4441-85F5-6A3D0BCD0AF1}" type="slidenum">
              <a:rPr lang="en-US" smtClean="0"/>
              <a:t>‹#›</a:t>
            </a:fld>
            <a:endParaRPr lang="en-US"/>
          </a:p>
        </p:txBody>
      </p:sp>
    </p:spTree>
    <p:extLst>
      <p:ext uri="{BB962C8B-B14F-4D97-AF65-F5344CB8AC3E}">
        <p14:creationId xmlns:p14="http://schemas.microsoft.com/office/powerpoint/2010/main" val="255199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37B5A-5FA4-39B5-3878-7E73444B0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F5D9BA-040D-8290-B839-8605A406F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127E1-6697-9BD2-324D-8CE49B9FC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B54142-65C3-DA44-BD6A-4E0EBF05B6E0}" type="datetimeFigureOut">
              <a:rPr lang="en-US" smtClean="0"/>
              <a:t>5/13/24</a:t>
            </a:fld>
            <a:endParaRPr lang="en-US"/>
          </a:p>
        </p:txBody>
      </p:sp>
      <p:sp>
        <p:nvSpPr>
          <p:cNvPr id="5" name="Footer Placeholder 4">
            <a:extLst>
              <a:ext uri="{FF2B5EF4-FFF2-40B4-BE49-F238E27FC236}">
                <a16:creationId xmlns:a16="http://schemas.microsoft.com/office/drawing/2014/main" id="{97B307BC-397C-DF8C-6F23-5D80E3AD4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F7AA5E-93A7-468D-BA82-F3434EF2C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A09FEA-50D6-4441-85F5-6A3D0BCD0AF1}" type="slidenum">
              <a:rPr lang="en-US" smtClean="0"/>
              <a:t>‹#›</a:t>
            </a:fld>
            <a:endParaRPr lang="en-US"/>
          </a:p>
        </p:txBody>
      </p:sp>
    </p:spTree>
    <p:extLst>
      <p:ext uri="{BB962C8B-B14F-4D97-AF65-F5344CB8AC3E}">
        <p14:creationId xmlns:p14="http://schemas.microsoft.com/office/powerpoint/2010/main" val="396331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hyperlink" Target="https://publichealthok.org/rural-health-innovation-challen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laura@publichealthok.org" TargetMode="External"/><Relationship Id="rId5" Type="http://schemas.openxmlformats.org/officeDocument/2006/relationships/hyperlink" Target="https://publichealthok.org/rural-health-innovation-challenge-submission-information/" TargetMode="External"/><Relationship Id="rId4" Type="http://schemas.openxmlformats.org/officeDocument/2006/relationships/hyperlink" Target="https://publichealthok.org/rhic-sponsorship-informa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text overlay&#10;&#10;Description automatically generated">
            <a:extLst>
              <a:ext uri="{FF2B5EF4-FFF2-40B4-BE49-F238E27FC236}">
                <a16:creationId xmlns:a16="http://schemas.microsoft.com/office/drawing/2014/main" id="{70553E48-0219-C5C5-59F7-0F8FC8498D1B}"/>
              </a:ext>
            </a:extLst>
          </p:cNvPr>
          <p:cNvPicPr>
            <a:picLocks noChangeAspect="1"/>
          </p:cNvPicPr>
          <p:nvPr/>
        </p:nvPicPr>
        <p:blipFill>
          <a:blip r:embed="rId2"/>
          <a:stretch>
            <a:fillRect/>
          </a:stretch>
        </p:blipFill>
        <p:spPr>
          <a:xfrm>
            <a:off x="1079355" y="456986"/>
            <a:ext cx="7204363" cy="5943600"/>
          </a:xfrm>
          <a:prstGeom prst="rect">
            <a:avLst/>
          </a:prstGeom>
        </p:spPr>
      </p:pic>
      <p:sp>
        <p:nvSpPr>
          <p:cNvPr id="8" name="TextBox 7">
            <a:extLst>
              <a:ext uri="{FF2B5EF4-FFF2-40B4-BE49-F238E27FC236}">
                <a16:creationId xmlns:a16="http://schemas.microsoft.com/office/drawing/2014/main" id="{146E729C-B722-206C-A7F0-E5E6F4FDDAE8}"/>
              </a:ext>
            </a:extLst>
          </p:cNvPr>
          <p:cNvSpPr txBox="1"/>
          <p:nvPr/>
        </p:nvSpPr>
        <p:spPr>
          <a:xfrm>
            <a:off x="9208459" y="697761"/>
            <a:ext cx="2514600" cy="3970318"/>
          </a:xfrm>
          <a:prstGeom prst="rect">
            <a:avLst/>
          </a:prstGeom>
          <a:noFill/>
        </p:spPr>
        <p:txBody>
          <a:bodyPr wrap="square" rtlCol="0">
            <a:spAutoFit/>
          </a:bodyPr>
          <a:lstStyle/>
          <a:p>
            <a:pPr algn="ctr"/>
            <a:r>
              <a:rPr lang="en-US" sz="3600" dirty="0">
                <a:solidFill>
                  <a:schemeClr val="bg1"/>
                </a:solidFill>
              </a:rPr>
              <a:t>2024</a:t>
            </a:r>
          </a:p>
          <a:p>
            <a:pPr algn="ctr"/>
            <a:r>
              <a:rPr lang="en-US" sz="3600" dirty="0">
                <a:solidFill>
                  <a:schemeClr val="bg1"/>
                </a:solidFill>
              </a:rPr>
              <a:t>Rural Health Innovation Challenge </a:t>
            </a:r>
          </a:p>
          <a:p>
            <a:pPr algn="ctr"/>
            <a:r>
              <a:rPr lang="en-US" sz="3600" dirty="0">
                <a:solidFill>
                  <a:schemeClr val="bg1"/>
                </a:solidFill>
              </a:rPr>
              <a:t>Q&amp;A Session</a:t>
            </a:r>
          </a:p>
        </p:txBody>
      </p:sp>
      <p:sp>
        <p:nvSpPr>
          <p:cNvPr id="9" name="TextBox 8">
            <a:extLst>
              <a:ext uri="{FF2B5EF4-FFF2-40B4-BE49-F238E27FC236}">
                <a16:creationId xmlns:a16="http://schemas.microsoft.com/office/drawing/2014/main" id="{CF50BB87-E5A7-441E-A198-5A150377F49D}"/>
              </a:ext>
            </a:extLst>
          </p:cNvPr>
          <p:cNvSpPr txBox="1"/>
          <p:nvPr/>
        </p:nvSpPr>
        <p:spPr>
          <a:xfrm>
            <a:off x="9256305" y="4912242"/>
            <a:ext cx="2466754" cy="369332"/>
          </a:xfrm>
          <a:prstGeom prst="rect">
            <a:avLst/>
          </a:prstGeom>
          <a:noFill/>
        </p:spPr>
        <p:txBody>
          <a:bodyPr wrap="square" rtlCol="0">
            <a:spAutoFit/>
          </a:bodyPr>
          <a:lstStyle/>
          <a:p>
            <a:pPr algn="ctr"/>
            <a:r>
              <a:rPr lang="en-US" dirty="0">
                <a:solidFill>
                  <a:schemeClr val="bg1"/>
                </a:solidFill>
              </a:rPr>
              <a:t>Monday, May 13, 2024</a:t>
            </a:r>
          </a:p>
        </p:txBody>
      </p:sp>
    </p:spTree>
    <p:extLst>
      <p:ext uri="{BB962C8B-B14F-4D97-AF65-F5344CB8AC3E}">
        <p14:creationId xmlns:p14="http://schemas.microsoft.com/office/powerpoint/2010/main" val="91008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8EB55-AC6F-9B7E-61B8-AC8479168AA9}"/>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You want to compete! What’s next?</a:t>
            </a:r>
          </a:p>
        </p:txBody>
      </p:sp>
      <p:graphicFrame>
        <p:nvGraphicFramePr>
          <p:cNvPr id="5" name="Content Placeholder 2">
            <a:extLst>
              <a:ext uri="{FF2B5EF4-FFF2-40B4-BE49-F238E27FC236}">
                <a16:creationId xmlns:a16="http://schemas.microsoft.com/office/drawing/2014/main" id="{80545648-4B4E-DB85-6475-3AD10DDCD65F}"/>
              </a:ext>
            </a:extLst>
          </p:cNvPr>
          <p:cNvGraphicFramePr>
            <a:graphicFrameLocks noGrp="1"/>
          </p:cNvGraphicFramePr>
          <p:nvPr>
            <p:ph idx="1"/>
            <p:extLst>
              <p:ext uri="{D42A27DB-BD31-4B8C-83A1-F6EECF244321}">
                <p14:modId xmlns:p14="http://schemas.microsoft.com/office/powerpoint/2010/main" val="3334431776"/>
              </p:ext>
            </p:extLst>
          </p:nvPr>
        </p:nvGraphicFramePr>
        <p:xfrm>
          <a:off x="4288222" y="750440"/>
          <a:ext cx="774185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38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E9A4A-0CE0-2B31-974C-51C166AC43A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What about those optional activities?</a:t>
            </a:r>
          </a:p>
        </p:txBody>
      </p:sp>
      <p:graphicFrame>
        <p:nvGraphicFramePr>
          <p:cNvPr id="5" name="Content Placeholder 2">
            <a:extLst>
              <a:ext uri="{FF2B5EF4-FFF2-40B4-BE49-F238E27FC236}">
                <a16:creationId xmlns:a16="http://schemas.microsoft.com/office/drawing/2014/main" id="{89628F5A-6B5B-2AE1-138E-8482C7F8844C}"/>
              </a:ext>
            </a:extLst>
          </p:cNvPr>
          <p:cNvGraphicFramePr>
            <a:graphicFrameLocks noGrp="1"/>
          </p:cNvGraphicFramePr>
          <p:nvPr>
            <p:ph idx="1"/>
            <p:extLst>
              <p:ext uri="{D42A27DB-BD31-4B8C-83A1-F6EECF244321}">
                <p14:modId xmlns:p14="http://schemas.microsoft.com/office/powerpoint/2010/main" val="7726008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4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C83B9-0A24-ADD6-171B-9B84EB7FA2B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Reverse Pitch Submissions</a:t>
            </a:r>
          </a:p>
        </p:txBody>
      </p:sp>
      <p:graphicFrame>
        <p:nvGraphicFramePr>
          <p:cNvPr id="5" name="Content Placeholder 2">
            <a:extLst>
              <a:ext uri="{FF2B5EF4-FFF2-40B4-BE49-F238E27FC236}">
                <a16:creationId xmlns:a16="http://schemas.microsoft.com/office/drawing/2014/main" id="{4A54B3E7-E636-8F60-B1CF-A7D5265B139B}"/>
              </a:ext>
            </a:extLst>
          </p:cNvPr>
          <p:cNvGraphicFramePr>
            <a:graphicFrameLocks noGrp="1"/>
          </p:cNvGraphicFramePr>
          <p:nvPr>
            <p:ph idx="1"/>
            <p:extLst>
              <p:ext uri="{D42A27DB-BD31-4B8C-83A1-F6EECF244321}">
                <p14:modId xmlns:p14="http://schemas.microsoft.com/office/powerpoint/2010/main" val="18779011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30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56B5B5-709F-F29A-F52B-4D31FF5DB566}"/>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8182C-850F-DA70-B6DB-349CD8792665}"/>
              </a:ext>
            </a:extLst>
          </p:cNvPr>
          <p:cNvSpPr>
            <a:spLocks noGrp="1"/>
          </p:cNvSpPr>
          <p:nvPr>
            <p:ph type="title"/>
          </p:nvPr>
        </p:nvSpPr>
        <p:spPr>
          <a:xfrm>
            <a:off x="838200" y="365125"/>
            <a:ext cx="10515600" cy="1325563"/>
          </a:xfrm>
        </p:spPr>
        <p:txBody>
          <a:bodyPr>
            <a:normAutofit/>
          </a:bodyPr>
          <a:lstStyle/>
          <a:p>
            <a:r>
              <a:rPr lang="en-US" dirty="0"/>
              <a:t>Details!</a:t>
            </a:r>
          </a:p>
        </p:txBody>
      </p:sp>
      <p:graphicFrame>
        <p:nvGraphicFramePr>
          <p:cNvPr id="5" name="Content Placeholder 2">
            <a:extLst>
              <a:ext uri="{FF2B5EF4-FFF2-40B4-BE49-F238E27FC236}">
                <a16:creationId xmlns:a16="http://schemas.microsoft.com/office/drawing/2014/main" id="{9D85DDB3-2FF3-FED9-AA3C-8E3D5213C735}"/>
              </a:ext>
            </a:extLst>
          </p:cNvPr>
          <p:cNvGraphicFramePr>
            <a:graphicFrameLocks noGrp="1"/>
          </p:cNvGraphicFramePr>
          <p:nvPr>
            <p:ph idx="1"/>
            <p:extLst>
              <p:ext uri="{D42A27DB-BD31-4B8C-83A1-F6EECF244321}">
                <p14:modId xmlns:p14="http://schemas.microsoft.com/office/powerpoint/2010/main" val="32181609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03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594D2-1A8E-E9F3-E236-B7A7870DA1D2}"/>
              </a:ext>
            </a:extLst>
          </p:cNvPr>
          <p:cNvSpPr>
            <a:spLocks noGrp="1"/>
          </p:cNvSpPr>
          <p:nvPr>
            <p:ph type="title"/>
          </p:nvPr>
        </p:nvSpPr>
        <p:spPr>
          <a:xfrm>
            <a:off x="841248" y="685800"/>
            <a:ext cx="10506456" cy="1157005"/>
          </a:xfrm>
        </p:spPr>
        <p:txBody>
          <a:bodyPr anchor="b">
            <a:normAutofit/>
          </a:bodyPr>
          <a:lstStyle/>
          <a:p>
            <a:r>
              <a:rPr lang="en-US" sz="4800"/>
              <a:t>What happens on June 20</a:t>
            </a:r>
            <a:r>
              <a:rPr lang="en-US" sz="4800" baseline="30000"/>
              <a:t>th</a:t>
            </a:r>
            <a:r>
              <a:rPr lang="en-US" sz="4800"/>
              <a:t>?</a:t>
            </a:r>
          </a:p>
        </p:txBody>
      </p:sp>
      <p:sp>
        <p:nvSpPr>
          <p:cNvPr id="52" name="Rectangle 5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38" name="Content Placeholder 2">
            <a:extLst>
              <a:ext uri="{FF2B5EF4-FFF2-40B4-BE49-F238E27FC236}">
                <a16:creationId xmlns:a16="http://schemas.microsoft.com/office/drawing/2014/main" id="{503BD062-0E89-57FB-04B6-CE0604283E5B}"/>
              </a:ext>
            </a:extLst>
          </p:cNvPr>
          <p:cNvGraphicFramePr>
            <a:graphicFrameLocks noGrp="1"/>
          </p:cNvGraphicFramePr>
          <p:nvPr>
            <p:ph idx="1"/>
            <p:extLst>
              <p:ext uri="{D42A27DB-BD31-4B8C-83A1-F6EECF244321}">
                <p14:modId xmlns:p14="http://schemas.microsoft.com/office/powerpoint/2010/main" val="3216357410"/>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04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CE4789-66EB-AA8A-FF02-6DC50E01ECAA}"/>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a:solidFill>
                  <a:srgbClr val="FFFFFF"/>
                </a:solidFill>
              </a:rPr>
              <a:t>What should your Innovation Pitch cover?</a:t>
            </a:r>
          </a:p>
        </p:txBody>
      </p:sp>
      <p:graphicFrame>
        <p:nvGraphicFramePr>
          <p:cNvPr id="4" name="Content Placeholder 3">
            <a:extLst>
              <a:ext uri="{FF2B5EF4-FFF2-40B4-BE49-F238E27FC236}">
                <a16:creationId xmlns:a16="http://schemas.microsoft.com/office/drawing/2014/main" id="{1C32A335-5328-C263-5F6B-A991B1FEDF18}"/>
              </a:ext>
            </a:extLst>
          </p:cNvPr>
          <p:cNvGraphicFramePr>
            <a:graphicFrameLocks noGrp="1"/>
          </p:cNvGraphicFramePr>
          <p:nvPr>
            <p:ph idx="1"/>
            <p:extLst>
              <p:ext uri="{D42A27DB-BD31-4B8C-83A1-F6EECF244321}">
                <p14:modId xmlns:p14="http://schemas.microsoft.com/office/powerpoint/2010/main" val="3733701948"/>
              </p:ext>
            </p:extLst>
          </p:nvPr>
        </p:nvGraphicFramePr>
        <p:xfrm>
          <a:off x="1009239" y="2112579"/>
          <a:ext cx="10197465" cy="4192807"/>
        </p:xfrm>
        <a:graphic>
          <a:graphicData uri="http://schemas.openxmlformats.org/drawingml/2006/table">
            <a:tbl>
              <a:tblPr firstRow="1" firstCol="1" bandRow="1"/>
              <a:tblGrid>
                <a:gridCol w="2413303">
                  <a:extLst>
                    <a:ext uri="{9D8B030D-6E8A-4147-A177-3AD203B41FA5}">
                      <a16:colId xmlns:a16="http://schemas.microsoft.com/office/drawing/2014/main" val="3415215461"/>
                    </a:ext>
                  </a:extLst>
                </a:gridCol>
                <a:gridCol w="7784162">
                  <a:extLst>
                    <a:ext uri="{9D8B030D-6E8A-4147-A177-3AD203B41FA5}">
                      <a16:colId xmlns:a16="http://schemas.microsoft.com/office/drawing/2014/main" val="2465641198"/>
                    </a:ext>
                  </a:extLst>
                </a:gridCol>
              </a:tblGrid>
              <a:tr h="300147">
                <a:tc>
                  <a:txBody>
                    <a:bodyPr/>
                    <a:lstStyle/>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Presentation Components</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extLst>
                  <a:ext uri="{0D108BD9-81ED-4DB2-BD59-A6C34878D82A}">
                    <a16:rowId xmlns:a16="http://schemas.microsoft.com/office/drawing/2014/main" val="1405560300"/>
                  </a:ext>
                </a:extLst>
              </a:tr>
              <a:tr h="798850">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Presentation</a:t>
                      </a:r>
                      <a:endParaRPr lang="en-US" sz="26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6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347472" marR="0" indent="-347472" algn="l" fontAlgn="t">
                        <a:spcBef>
                          <a:spcPts val="0"/>
                        </a:spcBef>
                        <a:spcAft>
                          <a:spcPts val="0"/>
                        </a:spcAft>
                        <a:buClrTx/>
                        <a:buSzPts val="1200"/>
                        <a:buFont typeface="+mj-lt"/>
                        <a:buAutoNum type="arabicPeriod"/>
                      </a:pPr>
                      <a:r>
                        <a:rPr lang="en-US" sz="1600" b="1" i="0" u="none" strike="noStrike">
                          <a:effectLst/>
                          <a:latin typeface="+mj-lt"/>
                          <a:ea typeface="SimSun" panose="02010600030101010101" pitchFamily="2" charset="-122"/>
                          <a:cs typeface="Arial" panose="020B0604020202020204" pitchFamily="34" charset="0"/>
                        </a:rPr>
                        <a:t>Introduction </a:t>
                      </a:r>
                      <a:endParaRPr lang="en-US" sz="1600" b="0" i="0" u="none" strike="noStrike">
                        <a:effectLst/>
                        <a:latin typeface="+mj-lt"/>
                      </a:endParaRPr>
                    </a:p>
                    <a:p>
                      <a:pPr marL="347472" marR="0" indent="-347472" algn="l" fontAlgn="t">
                        <a:spcBef>
                          <a:spcPts val="0"/>
                        </a:spcBef>
                        <a:spcAft>
                          <a:spcPts val="0"/>
                        </a:spcAft>
                      </a:pPr>
                      <a:r>
                        <a:rPr lang="en-US" sz="1600" b="1" i="0" u="none" strike="noStrike">
                          <a:effectLst/>
                          <a:latin typeface="+mj-lt"/>
                          <a:ea typeface="SimSun" panose="02010600030101010101" pitchFamily="2" charset="-122"/>
                          <a:cs typeface="Arial" panose="020B0604020202020204" pitchFamily="34" charset="0"/>
                        </a:rPr>
                        <a:t>Quickly</a:t>
                      </a:r>
                      <a:r>
                        <a:rPr lang="en-US" sz="1600" b="0" i="0" u="none" strike="noStrike">
                          <a:effectLst/>
                          <a:latin typeface="+mj-lt"/>
                          <a:ea typeface="SimSun" panose="02010600030101010101" pitchFamily="2" charset="-122"/>
                          <a:cs typeface="Arial" panose="020B0604020202020204" pitchFamily="34" charset="0"/>
                        </a:rPr>
                        <a:t> Introduce your team</a:t>
                      </a:r>
                      <a:endParaRPr lang="en-US" sz="2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Introduce your idea </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067021"/>
                  </a:ext>
                </a:extLst>
              </a:tr>
              <a:tr h="1048202">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Need</a:t>
                      </a:r>
                      <a:endParaRPr lang="en-US" sz="26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6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347472" marR="0" indent="-347472" algn="l" fontAlgn="t">
                        <a:spcBef>
                          <a:spcPts val="0"/>
                        </a:spcBef>
                        <a:spcAft>
                          <a:spcPts val="0"/>
                        </a:spcAft>
                        <a:buClrTx/>
                        <a:buSzPts val="1200"/>
                        <a:buFont typeface="+mj-lt"/>
                        <a:buAutoNum type="arabicPeriod"/>
                      </a:pPr>
                      <a:r>
                        <a:rPr lang="en-US" sz="1600" b="1" i="0" u="none" strike="noStrike">
                          <a:effectLst/>
                          <a:latin typeface="+mj-lt"/>
                          <a:ea typeface="SimSun" panose="02010600030101010101" pitchFamily="2" charset="-122"/>
                          <a:cs typeface="Arial" panose="020B0604020202020204" pitchFamily="34" charset="0"/>
                        </a:rPr>
                        <a:t>State the Problem. (Briefly! Give more time to tell about solution than the problem)</a:t>
                      </a:r>
                      <a:endParaRPr lang="en-US" sz="1600" b="0" i="0" u="none" strike="noStrike">
                        <a:effectLst/>
                        <a:latin typeface="+mj-lt"/>
                      </a:endParaRPr>
                    </a:p>
                    <a:p>
                      <a:pPr marL="347472" marR="0" indent="-347472" algn="l" fontAlgn="t">
                        <a:spcBef>
                          <a:spcPts val="0"/>
                        </a:spcBef>
                        <a:spcAft>
                          <a:spcPts val="0"/>
                        </a:spcAft>
                      </a:pPr>
                      <a:r>
                        <a:rPr lang="en-US" sz="1600" b="1" i="0" u="none" strike="noStrike">
                          <a:effectLst/>
                          <a:latin typeface="+mj-lt"/>
                          <a:ea typeface="SimSun" panose="02010600030101010101" pitchFamily="2" charset="-122"/>
                          <a:cs typeface="Arial" panose="020B0604020202020204" pitchFamily="34" charset="0"/>
                        </a:rPr>
                        <a:t>Quickly state</a:t>
                      </a:r>
                      <a:r>
                        <a:rPr lang="en-US" sz="1600" b="0" i="0" u="none" strike="noStrike">
                          <a:effectLst/>
                          <a:latin typeface="+mj-lt"/>
                          <a:ea typeface="SimSun" panose="02010600030101010101" pitchFamily="2" charset="-122"/>
                          <a:cs typeface="Arial" panose="020B0604020202020204" pitchFamily="34" charset="0"/>
                        </a:rPr>
                        <a:t> the problem your team is trying to solve? </a:t>
                      </a:r>
                      <a:endParaRPr lang="en-US" sz="2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What is the need this problem creates</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2925164"/>
                  </a:ext>
                </a:extLst>
              </a:tr>
              <a:tr h="2045608">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Potential Impact of Solution</a:t>
                      </a:r>
                      <a:endParaRPr lang="en-US" sz="26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347472" marR="0" indent="-347472" algn="l" fontAlgn="t">
                        <a:spcBef>
                          <a:spcPts val="0"/>
                        </a:spcBef>
                        <a:spcAft>
                          <a:spcPts val="0"/>
                        </a:spcAft>
                        <a:buClrTx/>
                        <a:buSzPts val="1200"/>
                        <a:buFont typeface="+mj-lt"/>
                        <a:buAutoNum type="arabicPeriod"/>
                      </a:pPr>
                      <a:r>
                        <a:rPr lang="en-US" sz="1600" b="1" i="0" u="none" strike="noStrike">
                          <a:effectLst/>
                          <a:latin typeface="+mj-lt"/>
                          <a:ea typeface="SimSun" panose="02010600030101010101" pitchFamily="2" charset="-122"/>
                          <a:cs typeface="Arial" panose="020B0604020202020204" pitchFamily="34" charset="0"/>
                        </a:rPr>
                        <a:t>State the Solution. </a:t>
                      </a:r>
                      <a:endParaRPr lang="en-US" sz="1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What is your solution? Give us a little background on what the product/solution/program does. “This program will give x number of people in our community y”</a:t>
                      </a:r>
                      <a:endParaRPr lang="en-US" sz="2600" b="0" i="0" u="none" strike="noStrike">
                        <a:effectLst/>
                        <a:latin typeface="+mj-lt"/>
                      </a:endParaRPr>
                    </a:p>
                    <a:p>
                      <a:pPr marL="347472" marR="0" indent="-347472" algn="l" fontAlgn="t">
                        <a:spcBef>
                          <a:spcPts val="0"/>
                        </a:spcBef>
                        <a:spcAft>
                          <a:spcPts val="0"/>
                        </a:spcAft>
                      </a:pPr>
                      <a:r>
                        <a:rPr lang="en-US" sz="1600" b="1" i="0" u="none" strike="noStrike">
                          <a:effectLst/>
                          <a:latin typeface="+mj-lt"/>
                          <a:ea typeface="SimSun" panose="02010600030101010101" pitchFamily="2" charset="-122"/>
                          <a:cs typeface="Arial" panose="020B0604020202020204" pitchFamily="34" charset="0"/>
                        </a:rPr>
                        <a:t>Provide a Product/Solution analysis.</a:t>
                      </a:r>
                      <a:endParaRPr lang="en-US" sz="2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How does your solution work? Give us some details of how exactly the solution would work, how it would operationalize and how you developed the idea. Why did you think of this? </a:t>
                      </a:r>
                      <a:endParaRPr lang="en-US" sz="2600" b="0" i="0" u="none" strike="noStrike">
                        <a:effectLst/>
                        <a:latin typeface="+mj-lt"/>
                      </a:endParaRPr>
                    </a:p>
                  </a:txBody>
                  <a:tcPr marL="96422" marR="96422" marT="133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536302"/>
                  </a:ext>
                </a:extLst>
              </a:tr>
            </a:tbl>
          </a:graphicData>
        </a:graphic>
      </p:graphicFrame>
    </p:spTree>
    <p:extLst>
      <p:ext uri="{BB962C8B-B14F-4D97-AF65-F5344CB8AC3E}">
        <p14:creationId xmlns:p14="http://schemas.microsoft.com/office/powerpoint/2010/main" val="246278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6612C7-23FF-A21B-E72B-50797699B6C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should your Innovation Pitch cover?</a:t>
            </a:r>
          </a:p>
        </p:txBody>
      </p:sp>
      <p:graphicFrame>
        <p:nvGraphicFramePr>
          <p:cNvPr id="4" name="Content Placeholder 3">
            <a:extLst>
              <a:ext uri="{FF2B5EF4-FFF2-40B4-BE49-F238E27FC236}">
                <a16:creationId xmlns:a16="http://schemas.microsoft.com/office/drawing/2014/main" id="{18FC6400-3FF3-ED7B-593E-4B8EE98C43F2}"/>
              </a:ext>
            </a:extLst>
          </p:cNvPr>
          <p:cNvGraphicFramePr>
            <a:graphicFrameLocks noGrp="1"/>
          </p:cNvGraphicFramePr>
          <p:nvPr>
            <p:ph idx="1"/>
            <p:extLst>
              <p:ext uri="{D42A27DB-BD31-4B8C-83A1-F6EECF244321}">
                <p14:modId xmlns:p14="http://schemas.microsoft.com/office/powerpoint/2010/main" val="2765323629"/>
              </p:ext>
            </p:extLst>
          </p:nvPr>
        </p:nvGraphicFramePr>
        <p:xfrm>
          <a:off x="644056" y="2236421"/>
          <a:ext cx="10927829" cy="3969740"/>
        </p:xfrm>
        <a:graphic>
          <a:graphicData uri="http://schemas.openxmlformats.org/drawingml/2006/table">
            <a:tbl>
              <a:tblPr firstRow="1" firstCol="1" bandRow="1"/>
              <a:tblGrid>
                <a:gridCol w="2615105">
                  <a:extLst>
                    <a:ext uri="{9D8B030D-6E8A-4147-A177-3AD203B41FA5}">
                      <a16:colId xmlns:a16="http://schemas.microsoft.com/office/drawing/2014/main" val="398508114"/>
                    </a:ext>
                  </a:extLst>
                </a:gridCol>
                <a:gridCol w="8312724">
                  <a:extLst>
                    <a:ext uri="{9D8B030D-6E8A-4147-A177-3AD203B41FA5}">
                      <a16:colId xmlns:a16="http://schemas.microsoft.com/office/drawing/2014/main" val="937710414"/>
                    </a:ext>
                  </a:extLst>
                </a:gridCol>
              </a:tblGrid>
              <a:tr h="2182568">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Business Plan</a:t>
                      </a:r>
                      <a:endParaRPr lang="en-US" sz="24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400" b="0" i="0" u="none" strike="noStrike">
                        <a:effectLst/>
                        <a:latin typeface="+mj-lt"/>
                      </a:endParaRPr>
                    </a:p>
                  </a:txBody>
                  <a:tcPr marL="90890" marR="90890" marT="12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347472" marR="0" indent="-347472" algn="l" fontAlgn="t">
                        <a:spcBef>
                          <a:spcPts val="0"/>
                        </a:spcBef>
                        <a:spcAft>
                          <a:spcPts val="0"/>
                        </a:spcAft>
                        <a:buClrTx/>
                        <a:buSzPts val="1200"/>
                        <a:buFont typeface="+mj-lt"/>
                        <a:buAutoNum type="arabicPeriod"/>
                      </a:pPr>
                      <a:r>
                        <a:rPr lang="en-US" sz="1600" b="1" i="0" u="none" strike="noStrike">
                          <a:effectLst/>
                          <a:latin typeface="+mj-lt"/>
                          <a:ea typeface="SimSun" panose="02010600030101010101" pitchFamily="2" charset="-122"/>
                          <a:cs typeface="Arial" panose="020B0604020202020204" pitchFamily="34" charset="0"/>
                        </a:rPr>
                        <a:t>Describe the Targets for the solution.</a:t>
                      </a:r>
                      <a:r>
                        <a:rPr lang="en-US" sz="1600" b="0" i="0" u="none" strike="noStrike">
                          <a:effectLst/>
                          <a:latin typeface="+mj-lt"/>
                          <a:ea typeface="SimSun" panose="02010600030101010101" pitchFamily="2" charset="-122"/>
                          <a:cs typeface="Arial" panose="020B0604020202020204" pitchFamily="34" charset="0"/>
                        </a:rPr>
                        <a:t> </a:t>
                      </a:r>
                      <a:endParaRPr lang="en-US" sz="1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Who in your community needs the solution? How many people are affected by your problem? How many could your solution impact?</a:t>
                      </a:r>
                      <a:endParaRPr lang="en-US" sz="2400" b="0" i="0" u="none" strike="noStrike">
                        <a:effectLst/>
                        <a:latin typeface="+mj-lt"/>
                      </a:endParaRPr>
                    </a:p>
                    <a:p>
                      <a:pPr marL="347472" marR="0" indent="-347472" algn="l" fontAlgn="t">
                        <a:spcBef>
                          <a:spcPts val="0"/>
                        </a:spcBef>
                        <a:spcAft>
                          <a:spcPts val="0"/>
                        </a:spcAft>
                      </a:pPr>
                      <a:r>
                        <a:rPr lang="en-US" sz="1600" b="1" i="0" u="none" strike="noStrike">
                          <a:effectLst/>
                          <a:latin typeface="+mj-lt"/>
                          <a:ea typeface="SimSun" panose="02010600030101010101" pitchFamily="2" charset="-122"/>
                          <a:cs typeface="Arial" panose="020B0604020202020204" pitchFamily="34" charset="0"/>
                        </a:rPr>
                        <a:t>Pitch a Business plan – How will you operationalize this solution?</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What is the budget for your program?</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Who is responsible for executing the plan? </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Do you see that this a one-time investment or is it sustainable and for how long? </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Does your solution create savings? Where? </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Who are other community collaborators? </a:t>
                      </a:r>
                      <a:endParaRPr lang="en-US" sz="2400" b="0" i="0" u="none" strike="noStrike">
                        <a:effectLst/>
                        <a:latin typeface="+mj-lt"/>
                      </a:endParaRPr>
                    </a:p>
                  </a:txBody>
                  <a:tcPr marL="90890" marR="90890" marT="12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0521273"/>
                  </a:ext>
                </a:extLst>
              </a:tr>
              <a:tr h="999577">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Community Resource Impact</a:t>
                      </a:r>
                      <a:endParaRPr lang="en-US" sz="2400" b="0" i="0" u="none" strike="noStrike">
                        <a:effectLst/>
                        <a:latin typeface="+mj-lt"/>
                      </a:endParaRPr>
                    </a:p>
                    <a:p>
                      <a:pPr marL="0" marR="0" algn="ctr" fontAlgn="t">
                        <a:spcBef>
                          <a:spcPts val="0"/>
                        </a:spcBef>
                        <a:spcAft>
                          <a:spcPts val="0"/>
                        </a:spcAft>
                      </a:pPr>
                      <a:r>
                        <a:rPr lang="en-US" sz="1600" b="1" i="0" u="none" strike="noStrike">
                          <a:effectLst/>
                          <a:highlight>
                            <a:srgbClr val="F2F2F2"/>
                          </a:highlight>
                          <a:latin typeface="+mj-lt"/>
                          <a:ea typeface="SimSun" panose="02010600030101010101" pitchFamily="2" charset="-122"/>
                          <a:cs typeface="Arial" panose="020B0604020202020204" pitchFamily="34" charset="0"/>
                        </a:rPr>
                        <a:t> </a:t>
                      </a:r>
                      <a:endParaRPr lang="en-US" sz="2400" b="0" i="0" u="none" strike="noStrike">
                        <a:effectLst/>
                        <a:latin typeface="+mj-lt"/>
                      </a:endParaRPr>
                    </a:p>
                  </a:txBody>
                  <a:tcPr marL="90890" marR="90890" marT="12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347472" marR="0" indent="-347472" algn="l" fontAlgn="t">
                        <a:spcBef>
                          <a:spcPts val="0"/>
                        </a:spcBef>
                        <a:spcAft>
                          <a:spcPts val="0"/>
                        </a:spcAft>
                        <a:buClrTx/>
                        <a:buSzPts val="1200"/>
                        <a:buFont typeface="+mj-lt"/>
                        <a:buAutoNum type="arabicPeriod"/>
                      </a:pPr>
                      <a:r>
                        <a:rPr lang="en-US" sz="1600" b="1" i="0" u="none" strike="noStrike">
                          <a:effectLst/>
                          <a:latin typeface="+mj-lt"/>
                          <a:ea typeface="SimSun" panose="02010600030101010101" pitchFamily="2" charset="-122"/>
                          <a:cs typeface="Arial" panose="020B0604020202020204" pitchFamily="34" charset="0"/>
                        </a:rPr>
                        <a:t>Community Resources?</a:t>
                      </a:r>
                      <a:endParaRPr lang="en-US" sz="1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Is this a unique approach to solving your problem?</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Has it worked other places?</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How does this improve, enhance current community resources? </a:t>
                      </a:r>
                      <a:endParaRPr lang="en-US" sz="2400" b="0" i="0" u="none" strike="noStrike">
                        <a:effectLst/>
                        <a:latin typeface="+mj-lt"/>
                      </a:endParaRPr>
                    </a:p>
                  </a:txBody>
                  <a:tcPr marL="90890" marR="90890" marT="12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31654"/>
                  </a:ext>
                </a:extLst>
              </a:tr>
              <a:tr h="762979">
                <a:tc>
                  <a:txBody>
                    <a:bodyPr/>
                    <a:lstStyle/>
                    <a:p>
                      <a:pPr marL="0" marR="0" algn="ctr" fontAlgn="t">
                        <a:spcBef>
                          <a:spcPts val="0"/>
                        </a:spcBef>
                        <a:spcAft>
                          <a:spcPts val="0"/>
                        </a:spcAft>
                      </a:pPr>
                      <a:r>
                        <a:rPr lang="en-US" sz="1600" b="1" i="0" u="none" strike="noStrike">
                          <a:solidFill>
                            <a:srgbClr val="000000"/>
                          </a:solidFill>
                          <a:effectLst/>
                          <a:highlight>
                            <a:srgbClr val="F2F2F2"/>
                          </a:highlight>
                          <a:latin typeface="+mj-lt"/>
                          <a:ea typeface="SimSun" panose="02010600030101010101" pitchFamily="2" charset="-122"/>
                          <a:cs typeface="Arial" panose="020B0604020202020204" pitchFamily="34" charset="0"/>
                        </a:rPr>
                        <a:t>Conclusion</a:t>
                      </a:r>
                      <a:endParaRPr lang="en-US" sz="2400" b="0" i="0" u="none" strike="noStrike">
                        <a:effectLst/>
                        <a:latin typeface="+mj-lt"/>
                      </a:endParaRPr>
                    </a:p>
                  </a:txBody>
                  <a:tcPr marL="90890" marR="90890" marT="12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FFFFF"/>
                      </a:bgClr>
                    </a:pattFill>
                  </a:tcPr>
                </a:tc>
                <a:tc>
                  <a:txBody>
                    <a:bodyPr/>
                    <a:lstStyle/>
                    <a:p>
                      <a:pPr marL="347472" marR="0" indent="-347472" algn="l" fontAlgn="t">
                        <a:spcBef>
                          <a:spcPts val="0"/>
                        </a:spcBef>
                        <a:spcAft>
                          <a:spcPts val="0"/>
                        </a:spcAft>
                        <a:buClrTx/>
                        <a:buSzPts val="1200"/>
                        <a:buFont typeface="+mj-lt"/>
                        <a:buAutoNum type="arabicPeriod"/>
                      </a:pPr>
                      <a:r>
                        <a:rPr lang="en-US" sz="1600" b="1" i="0" u="none" strike="noStrike">
                          <a:effectLst/>
                          <a:latin typeface="+mj-lt"/>
                          <a:ea typeface="SimSun" panose="02010600030101010101" pitchFamily="2" charset="-122"/>
                          <a:cs typeface="Arial" panose="020B0604020202020204" pitchFamily="34" charset="0"/>
                        </a:rPr>
                        <a:t>End with a Motivating Conclusion.</a:t>
                      </a:r>
                      <a:endParaRPr lang="en-US" sz="16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Drive your point home and close the presentation. </a:t>
                      </a:r>
                      <a:endParaRPr lang="en-US" sz="2400" b="0" i="0" u="none" strike="noStrike">
                        <a:effectLst/>
                        <a:latin typeface="+mj-lt"/>
                      </a:endParaRPr>
                    </a:p>
                    <a:p>
                      <a:pPr marL="347472" marR="0" indent="-347472" algn="l" fontAlgn="t">
                        <a:spcBef>
                          <a:spcPts val="0"/>
                        </a:spcBef>
                        <a:spcAft>
                          <a:spcPts val="0"/>
                        </a:spcAft>
                      </a:pPr>
                      <a:r>
                        <a:rPr lang="en-US" sz="1600" b="0" i="0" u="none" strike="noStrike">
                          <a:effectLst/>
                          <a:latin typeface="+mj-lt"/>
                          <a:ea typeface="SimSun" panose="02010600030101010101" pitchFamily="2" charset="-122"/>
                          <a:cs typeface="Arial" panose="020B0604020202020204" pitchFamily="34" charset="0"/>
                        </a:rPr>
                        <a:t>Don’t forget to effectively answer any questions the judges or audience might have.</a:t>
                      </a:r>
                      <a:endParaRPr lang="en-US" sz="2400" b="0" i="0" u="none" strike="noStrike">
                        <a:effectLst/>
                        <a:latin typeface="+mj-lt"/>
                      </a:endParaRPr>
                    </a:p>
                  </a:txBody>
                  <a:tcPr marL="90890" marR="90890" marT="12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691659"/>
                  </a:ext>
                </a:extLst>
              </a:tr>
            </a:tbl>
          </a:graphicData>
        </a:graphic>
      </p:graphicFrame>
    </p:spTree>
    <p:extLst>
      <p:ext uri="{BB962C8B-B14F-4D97-AF65-F5344CB8AC3E}">
        <p14:creationId xmlns:p14="http://schemas.microsoft.com/office/powerpoint/2010/main" val="176601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B5B056-F6BC-5A82-4B51-C166E01FAED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Concepts to Consider for your Innovation</a:t>
            </a:r>
          </a:p>
        </p:txBody>
      </p:sp>
      <p:graphicFrame>
        <p:nvGraphicFramePr>
          <p:cNvPr id="5" name="Content Placeholder 2">
            <a:extLst>
              <a:ext uri="{FF2B5EF4-FFF2-40B4-BE49-F238E27FC236}">
                <a16:creationId xmlns:a16="http://schemas.microsoft.com/office/drawing/2014/main" id="{480B86FE-1730-CF94-0C24-D754EA61FB97}"/>
              </a:ext>
            </a:extLst>
          </p:cNvPr>
          <p:cNvGraphicFramePr>
            <a:graphicFrameLocks noGrp="1"/>
          </p:cNvGraphicFramePr>
          <p:nvPr>
            <p:ph idx="1"/>
            <p:extLst>
              <p:ext uri="{D42A27DB-BD31-4B8C-83A1-F6EECF244321}">
                <p14:modId xmlns:p14="http://schemas.microsoft.com/office/powerpoint/2010/main" val="129250090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39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C9CF67-F324-7FE0-20D9-2482CA16F5D5}"/>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What happens after June 20</a:t>
            </a:r>
            <a:r>
              <a:rPr lang="en-US" sz="4000" baseline="30000">
                <a:solidFill>
                  <a:srgbClr val="FFFFFF"/>
                </a:solidFill>
              </a:rPr>
              <a:t>th</a:t>
            </a:r>
            <a:r>
              <a:rPr lang="en-US" sz="4000">
                <a:solidFill>
                  <a:srgbClr val="FFFFFF"/>
                </a:solidFill>
              </a:rPr>
              <a:t>?</a:t>
            </a:r>
          </a:p>
        </p:txBody>
      </p:sp>
      <p:sp>
        <p:nvSpPr>
          <p:cNvPr id="4" name="Content Placeholder 3">
            <a:extLst>
              <a:ext uri="{FF2B5EF4-FFF2-40B4-BE49-F238E27FC236}">
                <a16:creationId xmlns:a16="http://schemas.microsoft.com/office/drawing/2014/main" id="{7505B68C-7812-9845-409D-653DC14DF5DB}"/>
              </a:ext>
            </a:extLst>
          </p:cNvPr>
          <p:cNvSpPr>
            <a:spLocks noGrp="1"/>
          </p:cNvSpPr>
          <p:nvPr>
            <p:ph sz="half" idx="1"/>
          </p:nvPr>
        </p:nvSpPr>
        <p:spPr>
          <a:xfrm>
            <a:off x="4380855" y="1412489"/>
            <a:ext cx="3427283" cy="4363844"/>
          </a:xfrm>
        </p:spPr>
        <p:txBody>
          <a:bodyPr>
            <a:normAutofit fontScale="92500" lnSpcReduction="10000"/>
          </a:bodyPr>
          <a:lstStyle/>
          <a:p>
            <a:r>
              <a:rPr lang="en-US" sz="1700" dirty="0">
                <a:latin typeface="+mj-lt"/>
              </a:rPr>
              <a:t>Challenge Category Winners (those participating in the Final Round)</a:t>
            </a:r>
          </a:p>
          <a:p>
            <a:pPr lvl="1"/>
            <a:r>
              <a:rPr lang="en-US" sz="1700" dirty="0">
                <a:latin typeface="+mj-lt"/>
              </a:rPr>
              <a:t>6-month &amp;12-month progress report (online)</a:t>
            </a:r>
          </a:p>
          <a:p>
            <a:pPr lvl="1"/>
            <a:r>
              <a:rPr lang="en-US" sz="1700" dirty="0">
                <a:latin typeface="+mj-lt"/>
              </a:rPr>
              <a:t>Photos, stories, community impact narrative</a:t>
            </a:r>
          </a:p>
          <a:p>
            <a:pPr lvl="2"/>
            <a:r>
              <a:rPr lang="en-US" sz="1700" dirty="0">
                <a:latin typeface="+mj-lt"/>
              </a:rPr>
              <a:t>All information will be hosted on the PHIO website, showcasing your rural innovation</a:t>
            </a:r>
          </a:p>
          <a:p>
            <a:r>
              <a:rPr lang="en-US" sz="1700" dirty="0">
                <a:latin typeface="+mj-lt"/>
              </a:rPr>
              <a:t>Opportunities to participate in monthly discussions on community challenges &amp; continuation of Reverse Pitch opportunities</a:t>
            </a:r>
          </a:p>
          <a:p>
            <a:r>
              <a:rPr lang="en-US" sz="1700" dirty="0">
                <a:latin typeface="+mj-lt"/>
              </a:rPr>
              <a:t>Quarterly opportunities to meet with Presenting Sponsors &amp; Innovation Champion Sponsors for Technical Assistance and implementation assistance</a:t>
            </a:r>
          </a:p>
        </p:txBody>
      </p:sp>
      <p:cxnSp>
        <p:nvCxnSpPr>
          <p:cNvPr id="24" name="Straight Connector 2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06571AF-C08E-68B0-3A73-697ABC0A3113}"/>
              </a:ext>
            </a:extLst>
          </p:cNvPr>
          <p:cNvSpPr>
            <a:spLocks noGrp="1"/>
          </p:cNvSpPr>
          <p:nvPr>
            <p:ph sz="half" idx="2"/>
          </p:nvPr>
        </p:nvSpPr>
        <p:spPr>
          <a:xfrm>
            <a:off x="8451604" y="1412489"/>
            <a:ext cx="3197701" cy="4363844"/>
          </a:xfrm>
        </p:spPr>
        <p:txBody>
          <a:bodyPr>
            <a:normAutofit fontScale="92500" lnSpcReduction="10000"/>
          </a:bodyPr>
          <a:lstStyle/>
          <a:p>
            <a:r>
              <a:rPr lang="en-US" sz="1600" dirty="0">
                <a:latin typeface="+mj-lt"/>
              </a:rPr>
              <a:t>All other awardees</a:t>
            </a:r>
          </a:p>
          <a:p>
            <a:pPr lvl="1"/>
            <a:r>
              <a:rPr lang="en-US" sz="1600" dirty="0">
                <a:latin typeface="+mj-lt"/>
              </a:rPr>
              <a:t>6-month progress report (online)</a:t>
            </a:r>
          </a:p>
          <a:p>
            <a:pPr lvl="1"/>
            <a:r>
              <a:rPr lang="en-US" sz="1600" dirty="0">
                <a:latin typeface="+mj-lt"/>
              </a:rPr>
              <a:t>12-month final report</a:t>
            </a:r>
          </a:p>
          <a:p>
            <a:pPr lvl="2"/>
            <a:r>
              <a:rPr lang="en-US" sz="1200" dirty="0">
                <a:latin typeface="+mj-lt"/>
              </a:rPr>
              <a:t>Both are condensed versions from the Challenge Category Winners</a:t>
            </a:r>
          </a:p>
          <a:p>
            <a:pPr lvl="1"/>
            <a:r>
              <a:rPr lang="en-US" sz="1600" dirty="0">
                <a:latin typeface="+mj-lt"/>
              </a:rPr>
              <a:t>Photos, stories, community impact narrative</a:t>
            </a:r>
          </a:p>
          <a:p>
            <a:pPr lvl="2"/>
            <a:r>
              <a:rPr lang="en-US" sz="1600" dirty="0">
                <a:latin typeface="+mj-lt"/>
              </a:rPr>
              <a:t>All information will be hosted on the PHIO website, showcasing your rural innovation</a:t>
            </a:r>
          </a:p>
          <a:p>
            <a:r>
              <a:rPr lang="en-US" sz="1600" dirty="0">
                <a:latin typeface="+mj-lt"/>
              </a:rPr>
              <a:t>Opportunities to participate in monthly discussions on community challenges &amp; continuation of Reverse Pitch opportunities</a:t>
            </a:r>
          </a:p>
          <a:p>
            <a:endParaRPr lang="en-US" sz="1600" dirty="0"/>
          </a:p>
        </p:txBody>
      </p:sp>
    </p:spTree>
    <p:extLst>
      <p:ext uri="{BB962C8B-B14F-4D97-AF65-F5344CB8AC3E}">
        <p14:creationId xmlns:p14="http://schemas.microsoft.com/office/powerpoint/2010/main" val="14783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8C23E34-87DB-C5AE-37FA-32F2581287F1}"/>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Innovator Q&amp;A</a:t>
            </a:r>
          </a:p>
        </p:txBody>
      </p:sp>
      <p:sp>
        <p:nvSpPr>
          <p:cNvPr id="21" name="Rectangle 2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2B1622C-46EC-CBA5-B60B-7BA674E12070}"/>
              </a:ext>
            </a:extLst>
          </p:cNvPr>
          <p:cNvSpPr>
            <a:spLocks noGrp="1"/>
          </p:cNvSpPr>
          <p:nvPr>
            <p:ph type="body" idx="1"/>
          </p:nvPr>
        </p:nvSpPr>
        <p:spPr>
          <a:xfrm>
            <a:off x="1931874" y="4797188"/>
            <a:ext cx="6051236" cy="1241828"/>
          </a:xfrm>
        </p:spPr>
        <p:txBody>
          <a:bodyPr vert="horz" lIns="91440" tIns="45720" rIns="91440" bIns="45720" rtlCol="0">
            <a:normAutofit/>
          </a:bodyPr>
          <a:lstStyle/>
          <a:p>
            <a:pPr algn="r"/>
            <a:r>
              <a:rPr lang="en-US" kern="1200">
                <a:solidFill>
                  <a:srgbClr val="FFFFFF"/>
                </a:solidFill>
                <a:latin typeface="+mn-lt"/>
                <a:ea typeface="+mn-ea"/>
                <a:cs typeface="+mn-cs"/>
              </a:rPr>
              <a:t>What questions do you have?</a:t>
            </a:r>
          </a:p>
        </p:txBody>
      </p:sp>
      <p:sp>
        <p:nvSpPr>
          <p:cNvPr id="23" name="Rectangle 22">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53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logos and text&#10;&#10;Description automatically generated">
            <a:extLst>
              <a:ext uri="{FF2B5EF4-FFF2-40B4-BE49-F238E27FC236}">
                <a16:creationId xmlns:a16="http://schemas.microsoft.com/office/drawing/2014/main" id="{7FEFE01D-5637-62D3-CD71-7B67753E8A0A}"/>
              </a:ext>
            </a:extLst>
          </p:cNvPr>
          <p:cNvPicPr>
            <a:picLocks noChangeAspect="1"/>
          </p:cNvPicPr>
          <p:nvPr/>
        </p:nvPicPr>
        <p:blipFill>
          <a:blip r:embed="rId2"/>
          <a:stretch>
            <a:fillRect/>
          </a:stretch>
        </p:blipFill>
        <p:spPr>
          <a:xfrm>
            <a:off x="0" y="0"/>
            <a:ext cx="8091528" cy="6857570"/>
          </a:xfrm>
          <a:prstGeom prst="rect">
            <a:avLst/>
          </a:prstGeom>
        </p:spPr>
      </p:pic>
      <p:sp>
        <p:nvSpPr>
          <p:cNvPr id="4" name="TextBox 3">
            <a:extLst>
              <a:ext uri="{FF2B5EF4-FFF2-40B4-BE49-F238E27FC236}">
                <a16:creationId xmlns:a16="http://schemas.microsoft.com/office/drawing/2014/main" id="{80A30865-447D-7790-681B-8B8D1770B8B0}"/>
              </a:ext>
            </a:extLst>
          </p:cNvPr>
          <p:cNvSpPr txBox="1"/>
          <p:nvPr/>
        </p:nvSpPr>
        <p:spPr>
          <a:xfrm>
            <a:off x="8572500" y="2214563"/>
            <a:ext cx="3257550" cy="3416320"/>
          </a:xfrm>
          <a:prstGeom prst="rect">
            <a:avLst/>
          </a:prstGeom>
          <a:noFill/>
        </p:spPr>
        <p:txBody>
          <a:bodyPr wrap="square" rtlCol="0">
            <a:spAutoFit/>
          </a:bodyPr>
          <a:lstStyle/>
          <a:p>
            <a:pPr algn="ctr"/>
            <a:r>
              <a:rPr lang="en-US" sz="5400" dirty="0">
                <a:solidFill>
                  <a:schemeClr val="bg1"/>
                </a:solidFill>
              </a:rPr>
              <a:t>Thank you to our 2024 Sponsors!</a:t>
            </a:r>
          </a:p>
        </p:txBody>
      </p:sp>
    </p:spTree>
    <p:extLst>
      <p:ext uri="{BB962C8B-B14F-4D97-AF65-F5344CB8AC3E}">
        <p14:creationId xmlns:p14="http://schemas.microsoft.com/office/powerpoint/2010/main" val="272400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272B6-7BE3-0C21-2C21-1937459EB73C}"/>
              </a:ext>
            </a:extLst>
          </p:cNvPr>
          <p:cNvSpPr>
            <a:spLocks noGrp="1"/>
          </p:cNvSpPr>
          <p:nvPr>
            <p:ph type="title"/>
          </p:nvPr>
        </p:nvSpPr>
        <p:spPr>
          <a:xfrm>
            <a:off x="841248" y="685800"/>
            <a:ext cx="10506456" cy="1157005"/>
          </a:xfrm>
        </p:spPr>
        <p:txBody>
          <a:bodyPr anchor="b">
            <a:normAutofit/>
          </a:bodyPr>
          <a:lstStyle/>
          <a:p>
            <a:r>
              <a:rPr lang="en-US" sz="4800"/>
              <a:t>Contact Information</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CF6D57B-638F-2B89-16C5-B5468763587D}"/>
              </a:ext>
            </a:extLst>
          </p:cNvPr>
          <p:cNvGraphicFramePr>
            <a:graphicFrameLocks noGrp="1"/>
          </p:cNvGraphicFramePr>
          <p:nvPr>
            <p:ph idx="1"/>
            <p:extLst>
              <p:ext uri="{D42A27DB-BD31-4B8C-83A1-F6EECF244321}">
                <p14:modId xmlns:p14="http://schemas.microsoft.com/office/powerpoint/2010/main" val="4128271441"/>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76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8AC7-1A29-519F-FDD7-5BCB57E72983}"/>
              </a:ext>
            </a:extLst>
          </p:cNvPr>
          <p:cNvSpPr>
            <a:spLocks noGrp="1"/>
          </p:cNvSpPr>
          <p:nvPr>
            <p:ph type="title"/>
          </p:nvPr>
        </p:nvSpPr>
        <p:spPr/>
        <p:txBody>
          <a:bodyPr/>
          <a:lstStyle/>
          <a:p>
            <a:r>
              <a:rPr lang="en-US" dirty="0"/>
              <a:t>Links to know about!</a:t>
            </a:r>
          </a:p>
        </p:txBody>
      </p:sp>
      <p:sp>
        <p:nvSpPr>
          <p:cNvPr id="3" name="Content Placeholder 2">
            <a:extLst>
              <a:ext uri="{FF2B5EF4-FFF2-40B4-BE49-F238E27FC236}">
                <a16:creationId xmlns:a16="http://schemas.microsoft.com/office/drawing/2014/main" id="{8DA74A12-0D27-D0CF-95F7-43371D2D1FC9}"/>
              </a:ext>
            </a:extLst>
          </p:cNvPr>
          <p:cNvSpPr>
            <a:spLocks noGrp="1"/>
          </p:cNvSpPr>
          <p:nvPr>
            <p:ph idx="1"/>
          </p:nvPr>
        </p:nvSpPr>
        <p:spPr>
          <a:xfrm>
            <a:off x="850900" y="1825625"/>
            <a:ext cx="10515600" cy="1760538"/>
          </a:xfrm>
        </p:spPr>
        <p:txBody>
          <a:bodyPr/>
          <a:lstStyle/>
          <a:p>
            <a:r>
              <a:rPr lang="en-US" dirty="0">
                <a:hlinkClick r:id="rId3"/>
              </a:rPr>
              <a:t>RHIC Overview Page</a:t>
            </a:r>
            <a:endParaRPr lang="en-US" dirty="0"/>
          </a:p>
          <a:p>
            <a:r>
              <a:rPr lang="en-US" dirty="0">
                <a:hlinkClick r:id="rId4"/>
              </a:rPr>
              <a:t>RHIC Sponsorship Information</a:t>
            </a:r>
            <a:endParaRPr lang="en-US" dirty="0"/>
          </a:p>
          <a:p>
            <a:r>
              <a:rPr lang="en-US" dirty="0">
                <a:hlinkClick r:id="rId5"/>
              </a:rPr>
              <a:t>RHIC Innovation Submission </a:t>
            </a:r>
            <a:r>
              <a:rPr lang="en-US" dirty="0" err="1">
                <a:hlinkClick r:id="rId5"/>
              </a:rPr>
              <a:t>Portal</a:t>
            </a:r>
            <a:r>
              <a:rPr lang="en-US" dirty="0" err="1"/>
              <a:t>x</a:t>
            </a:r>
            <a:endParaRPr lang="en-US" dirty="0"/>
          </a:p>
        </p:txBody>
      </p:sp>
      <p:sp>
        <p:nvSpPr>
          <p:cNvPr id="5" name="Title 1">
            <a:extLst>
              <a:ext uri="{FF2B5EF4-FFF2-40B4-BE49-F238E27FC236}">
                <a16:creationId xmlns:a16="http://schemas.microsoft.com/office/drawing/2014/main" id="{4DA6FD10-6EB1-C512-EE7E-4FA475C8935D}"/>
              </a:ext>
            </a:extLst>
          </p:cNvPr>
          <p:cNvSpPr txBox="1">
            <a:spLocks/>
          </p:cNvSpPr>
          <p:nvPr/>
        </p:nvSpPr>
        <p:spPr>
          <a:xfrm>
            <a:off x="850900" y="345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Reverse Pitch Submissions</a:t>
            </a:r>
          </a:p>
        </p:txBody>
      </p:sp>
      <p:sp>
        <p:nvSpPr>
          <p:cNvPr id="7" name="Content Placeholder 2">
            <a:extLst>
              <a:ext uri="{FF2B5EF4-FFF2-40B4-BE49-F238E27FC236}">
                <a16:creationId xmlns:a16="http://schemas.microsoft.com/office/drawing/2014/main" id="{835BD4BF-E892-03DC-EF43-9D5811711F45}"/>
              </a:ext>
            </a:extLst>
          </p:cNvPr>
          <p:cNvSpPr txBox="1">
            <a:spLocks/>
          </p:cNvSpPr>
          <p:nvPr/>
        </p:nvSpPr>
        <p:spPr>
          <a:xfrm>
            <a:off x="850900" y="4786313"/>
            <a:ext cx="10515600" cy="1760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Email: </a:t>
            </a:r>
            <a:r>
              <a:rPr lang="en-US" dirty="0">
                <a:hlinkClick r:id="rId6"/>
              </a:rPr>
              <a:t>laura@publichealthok.org</a:t>
            </a:r>
            <a:r>
              <a:rPr lang="en-US" dirty="0"/>
              <a:t> with your reverse pitch idea</a:t>
            </a:r>
          </a:p>
        </p:txBody>
      </p:sp>
    </p:spTree>
    <p:extLst>
      <p:ext uri="{BB962C8B-B14F-4D97-AF65-F5344CB8AC3E}">
        <p14:creationId xmlns:p14="http://schemas.microsoft.com/office/powerpoint/2010/main" val="152033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group of logos and text&#10;&#10;Description automatically generated">
            <a:extLst>
              <a:ext uri="{FF2B5EF4-FFF2-40B4-BE49-F238E27FC236}">
                <a16:creationId xmlns:a16="http://schemas.microsoft.com/office/drawing/2014/main" id="{7FEFE01D-5637-62D3-CD71-7B67753E8A0A}"/>
              </a:ext>
            </a:extLst>
          </p:cNvPr>
          <p:cNvPicPr>
            <a:picLocks noChangeAspect="1"/>
          </p:cNvPicPr>
          <p:nvPr/>
        </p:nvPicPr>
        <p:blipFill>
          <a:blip r:embed="rId2"/>
          <a:stretch>
            <a:fillRect/>
          </a:stretch>
        </p:blipFill>
        <p:spPr>
          <a:xfrm>
            <a:off x="0" y="0"/>
            <a:ext cx="8091528" cy="6857570"/>
          </a:xfrm>
          <a:prstGeom prst="rect">
            <a:avLst/>
          </a:prstGeom>
        </p:spPr>
      </p:pic>
      <p:sp>
        <p:nvSpPr>
          <p:cNvPr id="4" name="TextBox 3">
            <a:extLst>
              <a:ext uri="{FF2B5EF4-FFF2-40B4-BE49-F238E27FC236}">
                <a16:creationId xmlns:a16="http://schemas.microsoft.com/office/drawing/2014/main" id="{80A30865-447D-7790-681B-8B8D1770B8B0}"/>
              </a:ext>
            </a:extLst>
          </p:cNvPr>
          <p:cNvSpPr txBox="1"/>
          <p:nvPr/>
        </p:nvSpPr>
        <p:spPr>
          <a:xfrm>
            <a:off x="8572500" y="2214563"/>
            <a:ext cx="325755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ptos" panose="02110004020202020204"/>
                <a:ea typeface="+mn-ea"/>
                <a:cs typeface="+mn-cs"/>
              </a:rPr>
              <a:t>Thank you to our 2024 Sponsors!</a:t>
            </a:r>
          </a:p>
        </p:txBody>
      </p:sp>
      <p:sp>
        <p:nvSpPr>
          <p:cNvPr id="2" name="TextBox 1">
            <a:extLst>
              <a:ext uri="{FF2B5EF4-FFF2-40B4-BE49-F238E27FC236}">
                <a16:creationId xmlns:a16="http://schemas.microsoft.com/office/drawing/2014/main" id="{03AFB8CC-0040-8CCF-D4BA-CFFAF95A8E6E}"/>
              </a:ext>
            </a:extLst>
          </p:cNvPr>
          <p:cNvSpPr txBox="1"/>
          <p:nvPr/>
        </p:nvSpPr>
        <p:spPr>
          <a:xfrm>
            <a:off x="8420986" y="689110"/>
            <a:ext cx="3409064" cy="461665"/>
          </a:xfrm>
          <a:prstGeom prst="rect">
            <a:avLst/>
          </a:prstGeom>
          <a:noFill/>
        </p:spPr>
        <p:txBody>
          <a:bodyPr wrap="square" rtlCol="0">
            <a:spAutoFit/>
          </a:bodyPr>
          <a:lstStyle/>
          <a:p>
            <a:pPr algn="ctr"/>
            <a:r>
              <a:rPr lang="en-US" sz="2400" dirty="0">
                <a:solidFill>
                  <a:schemeClr val="bg1"/>
                </a:solidFill>
              </a:rPr>
              <a:t>See you on June 20</a:t>
            </a:r>
            <a:r>
              <a:rPr lang="en-US" sz="2400" baseline="30000" dirty="0">
                <a:solidFill>
                  <a:schemeClr val="bg1"/>
                </a:solidFill>
              </a:rPr>
              <a:t>th</a:t>
            </a:r>
            <a:r>
              <a:rPr lang="en-US" sz="2400" dirty="0">
                <a:solidFill>
                  <a:schemeClr val="bg1"/>
                </a:solidFill>
              </a:rPr>
              <a:t>!</a:t>
            </a:r>
          </a:p>
        </p:txBody>
      </p:sp>
    </p:spTree>
    <p:extLst>
      <p:ext uri="{BB962C8B-B14F-4D97-AF65-F5344CB8AC3E}">
        <p14:creationId xmlns:p14="http://schemas.microsoft.com/office/powerpoint/2010/main" val="227192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2FFE4D7-F9EF-6643-BA19-31F46A332C76}"/>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RHIC Q&amp;A Session</a:t>
            </a:r>
          </a:p>
        </p:txBody>
      </p:sp>
      <p:sp>
        <p:nvSpPr>
          <p:cNvPr id="5" name="Text Placeholder 4">
            <a:extLst>
              <a:ext uri="{FF2B5EF4-FFF2-40B4-BE49-F238E27FC236}">
                <a16:creationId xmlns:a16="http://schemas.microsoft.com/office/drawing/2014/main" id="{DE80CC0B-27DD-8D37-EA38-1D624C7B6978}"/>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r>
              <a:rPr lang="en-US" sz="1800" kern="1200">
                <a:solidFill>
                  <a:schemeClr val="tx1"/>
                </a:solidFill>
                <a:latin typeface="+mn-lt"/>
                <a:ea typeface="+mn-ea"/>
                <a:cs typeface="+mn-cs"/>
              </a:rPr>
              <a:t>We are here to help!</a:t>
            </a:r>
          </a:p>
        </p:txBody>
      </p:sp>
    </p:spTree>
    <p:extLst>
      <p:ext uri="{BB962C8B-B14F-4D97-AF65-F5344CB8AC3E}">
        <p14:creationId xmlns:p14="http://schemas.microsoft.com/office/powerpoint/2010/main" val="41543436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DE88-1125-30FD-0CB6-9EAD384E0F05}"/>
              </a:ext>
            </a:extLst>
          </p:cNvPr>
          <p:cNvSpPr>
            <a:spLocks noGrp="1"/>
          </p:cNvSpPr>
          <p:nvPr>
            <p:ph type="title"/>
          </p:nvPr>
        </p:nvSpPr>
        <p:spPr/>
        <p:txBody>
          <a:bodyPr/>
          <a:lstStyle/>
          <a:p>
            <a:r>
              <a:rPr lang="en-US" dirty="0"/>
              <a:t>What is the RHIC?</a:t>
            </a:r>
          </a:p>
        </p:txBody>
      </p:sp>
      <p:graphicFrame>
        <p:nvGraphicFramePr>
          <p:cNvPr id="5" name="Content Placeholder 2">
            <a:extLst>
              <a:ext uri="{FF2B5EF4-FFF2-40B4-BE49-F238E27FC236}">
                <a16:creationId xmlns:a16="http://schemas.microsoft.com/office/drawing/2014/main" id="{8980B921-F43C-867C-31CF-4A542751416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41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487C-C924-B406-0BEA-D358F77ABB81}"/>
              </a:ext>
            </a:extLst>
          </p:cNvPr>
          <p:cNvSpPr>
            <a:spLocks noGrp="1"/>
          </p:cNvSpPr>
          <p:nvPr>
            <p:ph type="title"/>
          </p:nvPr>
        </p:nvSpPr>
        <p:spPr/>
        <p:txBody>
          <a:bodyPr/>
          <a:lstStyle/>
          <a:p>
            <a:r>
              <a:rPr lang="en-US" dirty="0"/>
              <a:t>Who participates in the RHIC?</a:t>
            </a:r>
          </a:p>
        </p:txBody>
      </p:sp>
      <p:graphicFrame>
        <p:nvGraphicFramePr>
          <p:cNvPr id="7" name="Content Placeholder 2">
            <a:extLst>
              <a:ext uri="{FF2B5EF4-FFF2-40B4-BE49-F238E27FC236}">
                <a16:creationId xmlns:a16="http://schemas.microsoft.com/office/drawing/2014/main" id="{ADDCBB0F-850F-0C21-635C-8D7582F7DEF3}"/>
              </a:ext>
            </a:extLst>
          </p:cNvPr>
          <p:cNvGraphicFramePr>
            <a:graphicFrameLocks noGrp="1"/>
          </p:cNvGraphicFramePr>
          <p:nvPr>
            <p:ph idx="1"/>
            <p:extLst>
              <p:ext uri="{D42A27DB-BD31-4B8C-83A1-F6EECF244321}">
                <p14:modId xmlns:p14="http://schemas.microsoft.com/office/powerpoint/2010/main" val="27862187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05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E8EFF-DAD2-5907-FAEF-3F477F635505}"/>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Who comes to the RHIC?</a:t>
            </a:r>
          </a:p>
        </p:txBody>
      </p:sp>
      <p:sp>
        <p:nvSpPr>
          <p:cNvPr id="4" name="Content Placeholder 3">
            <a:extLst>
              <a:ext uri="{FF2B5EF4-FFF2-40B4-BE49-F238E27FC236}">
                <a16:creationId xmlns:a16="http://schemas.microsoft.com/office/drawing/2014/main" id="{EE839773-BD8C-D644-83C9-D95E585A5B0D}"/>
              </a:ext>
            </a:extLst>
          </p:cNvPr>
          <p:cNvSpPr>
            <a:spLocks/>
          </p:cNvSpPr>
          <p:nvPr/>
        </p:nvSpPr>
        <p:spPr>
          <a:xfrm>
            <a:off x="4905052" y="1064978"/>
            <a:ext cx="3285106" cy="3988438"/>
          </a:xfrm>
          <a:prstGeom prst="rect">
            <a:avLst/>
          </a:prstGeom>
        </p:spPr>
        <p:txBody>
          <a:bodyPr>
            <a:normAutofit fontScale="85000" lnSpcReduction="10000"/>
          </a:bodyPr>
          <a:lstStyle/>
          <a:p>
            <a:pPr defTabSz="576072">
              <a:spcAft>
                <a:spcPts val="600"/>
              </a:spcAft>
            </a:pPr>
            <a:r>
              <a:rPr lang="en-US" sz="3000" kern="1200" dirty="0">
                <a:solidFill>
                  <a:schemeClr val="tx1"/>
                </a:solidFill>
                <a:latin typeface="+mj-lt"/>
                <a:ea typeface="+mn-ea"/>
                <a:cs typeface="+mn-cs"/>
              </a:rPr>
              <a:t>Civic Leaders</a:t>
            </a:r>
          </a:p>
          <a:p>
            <a:pPr defTabSz="576072">
              <a:spcAft>
                <a:spcPts val="600"/>
              </a:spcAft>
            </a:pPr>
            <a:r>
              <a:rPr lang="en-US" sz="3000" kern="1200" dirty="0">
                <a:solidFill>
                  <a:schemeClr val="tx1"/>
                </a:solidFill>
                <a:latin typeface="+mj-lt"/>
                <a:ea typeface="+mn-ea"/>
                <a:cs typeface="+mn-cs"/>
              </a:rPr>
              <a:t>Health Care Decision-Makers</a:t>
            </a:r>
          </a:p>
          <a:p>
            <a:pPr defTabSz="576072">
              <a:spcAft>
                <a:spcPts val="600"/>
              </a:spcAft>
            </a:pPr>
            <a:r>
              <a:rPr lang="en-US" sz="3000" kern="1200" dirty="0">
                <a:solidFill>
                  <a:schemeClr val="tx1"/>
                </a:solidFill>
                <a:latin typeface="+mj-lt"/>
                <a:ea typeface="+mn-ea"/>
                <a:cs typeface="+mn-cs"/>
              </a:rPr>
              <a:t>Coalition Directors</a:t>
            </a:r>
          </a:p>
          <a:p>
            <a:pPr defTabSz="576072">
              <a:spcAft>
                <a:spcPts val="600"/>
              </a:spcAft>
            </a:pPr>
            <a:r>
              <a:rPr lang="en-US" sz="3000" kern="1200" dirty="0">
                <a:solidFill>
                  <a:schemeClr val="tx1"/>
                </a:solidFill>
                <a:latin typeface="+mj-lt"/>
                <a:ea typeface="+mn-ea"/>
                <a:cs typeface="+mn-cs"/>
              </a:rPr>
              <a:t>Researchers</a:t>
            </a:r>
          </a:p>
          <a:p>
            <a:pPr defTabSz="576072">
              <a:spcAft>
                <a:spcPts val="600"/>
              </a:spcAft>
            </a:pPr>
            <a:r>
              <a:rPr lang="en-US" sz="3000" kern="1200" dirty="0">
                <a:solidFill>
                  <a:schemeClr val="tx1"/>
                </a:solidFill>
                <a:latin typeface="+mj-lt"/>
                <a:ea typeface="+mn-ea"/>
                <a:cs typeface="+mn-cs"/>
              </a:rPr>
              <a:t>Educators</a:t>
            </a:r>
          </a:p>
          <a:p>
            <a:pPr defTabSz="576072">
              <a:spcAft>
                <a:spcPts val="600"/>
              </a:spcAft>
            </a:pPr>
            <a:r>
              <a:rPr lang="en-US" sz="3000" kern="1200" dirty="0">
                <a:solidFill>
                  <a:schemeClr val="tx1"/>
                </a:solidFill>
                <a:latin typeface="+mj-lt"/>
                <a:ea typeface="+mn-ea"/>
                <a:cs typeface="+mn-cs"/>
              </a:rPr>
              <a:t>Public Health Leaders</a:t>
            </a:r>
          </a:p>
          <a:p>
            <a:pPr defTabSz="576072">
              <a:spcAft>
                <a:spcPts val="600"/>
              </a:spcAft>
            </a:pPr>
            <a:r>
              <a:rPr lang="en-US" sz="3000" kern="1200" dirty="0">
                <a:solidFill>
                  <a:schemeClr val="tx1"/>
                </a:solidFill>
                <a:latin typeface="+mj-lt"/>
                <a:ea typeface="+mn-ea"/>
                <a:cs typeface="+mn-cs"/>
              </a:rPr>
              <a:t>Philanthropists</a:t>
            </a:r>
          </a:p>
          <a:p>
            <a:pPr defTabSz="576072">
              <a:spcAft>
                <a:spcPts val="600"/>
              </a:spcAft>
            </a:pPr>
            <a:r>
              <a:rPr lang="en-US" sz="3000" kern="1200" dirty="0">
                <a:solidFill>
                  <a:schemeClr val="tx1"/>
                </a:solidFill>
                <a:latin typeface="+mj-lt"/>
                <a:ea typeface="+mn-ea"/>
                <a:cs typeface="+mn-cs"/>
              </a:rPr>
              <a:t>Elected Officials</a:t>
            </a:r>
          </a:p>
          <a:p>
            <a:pPr>
              <a:spcAft>
                <a:spcPts val="600"/>
              </a:spcAft>
            </a:pPr>
            <a:endParaRPr lang="en-US" dirty="0"/>
          </a:p>
        </p:txBody>
      </p:sp>
      <p:sp>
        <p:nvSpPr>
          <p:cNvPr id="5" name="Content Placeholder 4">
            <a:extLst>
              <a:ext uri="{FF2B5EF4-FFF2-40B4-BE49-F238E27FC236}">
                <a16:creationId xmlns:a16="http://schemas.microsoft.com/office/drawing/2014/main" id="{7AD49F50-DBC5-B5C7-22E2-9980F5AF7B17}"/>
              </a:ext>
            </a:extLst>
          </p:cNvPr>
          <p:cNvSpPr>
            <a:spLocks/>
          </p:cNvSpPr>
          <p:nvPr/>
        </p:nvSpPr>
        <p:spPr>
          <a:xfrm>
            <a:off x="8311003" y="1064978"/>
            <a:ext cx="3285106" cy="4579210"/>
          </a:xfrm>
          <a:prstGeom prst="rect">
            <a:avLst/>
          </a:prstGeom>
        </p:spPr>
        <p:txBody>
          <a:bodyPr>
            <a:normAutofit fontScale="32500" lnSpcReduction="20000"/>
          </a:bodyPr>
          <a:lstStyle/>
          <a:p>
            <a:pPr defTabSz="576072">
              <a:spcAft>
                <a:spcPts val="600"/>
              </a:spcAft>
            </a:pPr>
            <a:r>
              <a:rPr lang="en-US" sz="7400" kern="1200" dirty="0">
                <a:solidFill>
                  <a:schemeClr val="tx1"/>
                </a:solidFill>
                <a:latin typeface="+mj-lt"/>
                <a:ea typeface="+mn-ea"/>
                <a:cs typeface="+mn-cs"/>
              </a:rPr>
              <a:t>Hospital Administrators</a:t>
            </a:r>
          </a:p>
          <a:p>
            <a:pPr defTabSz="576072">
              <a:spcAft>
                <a:spcPts val="600"/>
              </a:spcAft>
            </a:pPr>
            <a:r>
              <a:rPr lang="en-US" sz="7400" kern="1200" dirty="0">
                <a:solidFill>
                  <a:schemeClr val="tx1"/>
                </a:solidFill>
                <a:latin typeface="+mj-lt"/>
                <a:ea typeface="+mn-ea"/>
                <a:cs typeface="+mn-cs"/>
              </a:rPr>
              <a:t>Community Health Workers</a:t>
            </a:r>
          </a:p>
          <a:p>
            <a:pPr defTabSz="576072">
              <a:spcAft>
                <a:spcPts val="600"/>
              </a:spcAft>
            </a:pPr>
            <a:r>
              <a:rPr lang="en-US" sz="7400" kern="1200" dirty="0">
                <a:solidFill>
                  <a:schemeClr val="tx1"/>
                </a:solidFill>
                <a:latin typeface="+mj-lt"/>
                <a:ea typeface="+mn-ea"/>
                <a:cs typeface="+mn-cs"/>
              </a:rPr>
              <a:t>School Resource Officers</a:t>
            </a:r>
          </a:p>
          <a:p>
            <a:pPr defTabSz="576072">
              <a:spcAft>
                <a:spcPts val="600"/>
              </a:spcAft>
            </a:pPr>
            <a:r>
              <a:rPr lang="en-US" sz="7400" kern="1200" dirty="0">
                <a:solidFill>
                  <a:schemeClr val="tx1"/>
                </a:solidFill>
                <a:latin typeface="+mj-lt"/>
                <a:ea typeface="+mn-ea"/>
                <a:cs typeface="+mn-cs"/>
              </a:rPr>
              <a:t>Free Clinic System Administrators</a:t>
            </a:r>
          </a:p>
          <a:p>
            <a:pPr defTabSz="576072">
              <a:spcAft>
                <a:spcPts val="600"/>
              </a:spcAft>
            </a:pPr>
            <a:r>
              <a:rPr lang="en-US" sz="7400" kern="1200" dirty="0">
                <a:solidFill>
                  <a:schemeClr val="tx1"/>
                </a:solidFill>
                <a:latin typeface="+mj-lt"/>
                <a:ea typeface="+mn-ea"/>
                <a:cs typeface="+mn-cs"/>
              </a:rPr>
              <a:t>Special Interest Groups</a:t>
            </a:r>
          </a:p>
          <a:p>
            <a:pPr defTabSz="576072">
              <a:spcAft>
                <a:spcPts val="600"/>
              </a:spcAft>
            </a:pPr>
            <a:r>
              <a:rPr lang="en-US" sz="7400" kern="1200" dirty="0">
                <a:solidFill>
                  <a:schemeClr val="tx1"/>
                </a:solidFill>
                <a:latin typeface="+mj-lt"/>
                <a:ea typeface="+mn-ea"/>
                <a:cs typeface="+mn-cs"/>
              </a:rPr>
              <a:t>Non-Profit Organizations</a:t>
            </a:r>
          </a:p>
          <a:p>
            <a:pPr defTabSz="576072">
              <a:spcAft>
                <a:spcPts val="600"/>
              </a:spcAft>
            </a:pPr>
            <a:r>
              <a:rPr lang="en-US" sz="7400" kern="1200" dirty="0">
                <a:solidFill>
                  <a:schemeClr val="tx1"/>
                </a:solidFill>
                <a:latin typeface="+mj-lt"/>
                <a:ea typeface="+mn-ea"/>
                <a:cs typeface="+mn-cs"/>
              </a:rPr>
              <a:t>Business Leaders</a:t>
            </a:r>
          </a:p>
          <a:p>
            <a:pPr defTabSz="576072">
              <a:spcAft>
                <a:spcPts val="600"/>
              </a:spcAft>
            </a:pPr>
            <a:r>
              <a:rPr lang="en-US" sz="7400" kern="1200" dirty="0">
                <a:solidFill>
                  <a:schemeClr val="tx1"/>
                </a:solidFill>
                <a:latin typeface="+mj-lt"/>
                <a:ea typeface="+mn-ea"/>
                <a:cs typeface="+mn-cs"/>
              </a:rPr>
              <a:t>Law Enforcement</a:t>
            </a:r>
          </a:p>
          <a:p>
            <a:pPr defTabSz="576072">
              <a:spcAft>
                <a:spcPts val="600"/>
              </a:spcAft>
            </a:pPr>
            <a:r>
              <a:rPr lang="en-US" sz="7400" kern="1200" dirty="0">
                <a:solidFill>
                  <a:schemeClr val="tx1"/>
                </a:solidFill>
                <a:latin typeface="+mj-lt"/>
                <a:ea typeface="+mn-ea"/>
                <a:cs typeface="+mn-cs"/>
              </a:rPr>
              <a:t>Health Care Providers</a:t>
            </a:r>
          </a:p>
          <a:p>
            <a:pPr>
              <a:spcAft>
                <a:spcPts val="600"/>
              </a:spcAft>
            </a:pPr>
            <a:endParaRPr lang="en-US" dirty="0"/>
          </a:p>
        </p:txBody>
      </p:sp>
    </p:spTree>
    <p:extLst>
      <p:ext uri="{BB962C8B-B14F-4D97-AF65-F5344CB8AC3E}">
        <p14:creationId xmlns:p14="http://schemas.microsoft.com/office/powerpoint/2010/main" val="34751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descr="Ripples on water">
            <a:extLst>
              <a:ext uri="{FF2B5EF4-FFF2-40B4-BE49-F238E27FC236}">
                <a16:creationId xmlns:a16="http://schemas.microsoft.com/office/drawing/2014/main" id="{5FA87360-17DF-B52F-970F-8D3265485B13}"/>
              </a:ext>
            </a:extLst>
          </p:cNvPr>
          <p:cNvPicPr>
            <a:picLocks noChangeAspect="1"/>
          </p:cNvPicPr>
          <p:nvPr/>
        </p:nvPicPr>
        <p:blipFill rotWithShape="1">
          <a:blip r:embed="rId2">
            <a:alphaModFix amt="60000"/>
          </a:blip>
          <a:srcRect t="15414"/>
          <a:stretch/>
        </p:blipFill>
        <p:spPr>
          <a:xfrm>
            <a:off x="-1" y="10"/>
            <a:ext cx="12192001" cy="6857990"/>
          </a:xfrm>
          <a:prstGeom prst="rect">
            <a:avLst/>
          </a:prstGeom>
        </p:spPr>
      </p:pic>
      <p:sp>
        <p:nvSpPr>
          <p:cNvPr id="5" name="Title 4">
            <a:extLst>
              <a:ext uri="{FF2B5EF4-FFF2-40B4-BE49-F238E27FC236}">
                <a16:creationId xmlns:a16="http://schemas.microsoft.com/office/drawing/2014/main" id="{1E01AA8F-DCA9-9EFB-008D-3BDB9F847CFE}"/>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a:solidFill>
                  <a:srgbClr val="FFFFFF"/>
                </a:solidFill>
              </a:rPr>
              <a:t>Why the RHIC Matters</a:t>
            </a:r>
          </a:p>
        </p:txBody>
      </p:sp>
      <p:sp>
        <p:nvSpPr>
          <p:cNvPr id="6" name="Text Placeholder 5">
            <a:extLst>
              <a:ext uri="{FF2B5EF4-FFF2-40B4-BE49-F238E27FC236}">
                <a16:creationId xmlns:a16="http://schemas.microsoft.com/office/drawing/2014/main" id="{4D3CEC3B-8355-6F0B-2080-C26915FEC133}"/>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r>
              <a:rPr lang="en-US" dirty="0">
                <a:solidFill>
                  <a:srgbClr val="FFFFFF"/>
                </a:solidFill>
              </a:rPr>
              <a:t>Ripple effects of Innovation Funding</a:t>
            </a:r>
          </a:p>
          <a:p>
            <a:pPr algn="ctr"/>
            <a:r>
              <a:rPr lang="en-US" dirty="0">
                <a:solidFill>
                  <a:srgbClr val="FFFFFF"/>
                </a:solidFill>
              </a:rPr>
              <a:t>Stories from previous awardees</a:t>
            </a:r>
          </a:p>
        </p:txBody>
      </p:sp>
    </p:spTree>
    <p:extLst>
      <p:ext uri="{BB962C8B-B14F-4D97-AF65-F5344CB8AC3E}">
        <p14:creationId xmlns:p14="http://schemas.microsoft.com/office/powerpoint/2010/main" val="338284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een and dry land">
            <a:extLst>
              <a:ext uri="{FF2B5EF4-FFF2-40B4-BE49-F238E27FC236}">
                <a16:creationId xmlns:a16="http://schemas.microsoft.com/office/drawing/2014/main" id="{8E624705-7FB4-EEDA-ED14-43A55183A378}"/>
              </a:ext>
            </a:extLst>
          </p:cNvPr>
          <p:cNvPicPr>
            <a:picLocks noChangeAspect="1"/>
          </p:cNvPicPr>
          <p:nvPr/>
        </p:nvPicPr>
        <p:blipFill rotWithShape="1">
          <a:blip r:embed="rId3">
            <a:alphaModFix amt="50000"/>
          </a:blip>
          <a:srcRect l="3160" r="10619" b="1"/>
          <a:stretch/>
        </p:blipFill>
        <p:spPr>
          <a:xfrm>
            <a:off x="20" y="-1"/>
            <a:ext cx="12191980" cy="6857999"/>
          </a:xfrm>
          <a:prstGeom prst="rect">
            <a:avLst/>
          </a:prstGeom>
        </p:spPr>
      </p:pic>
      <p:sp>
        <p:nvSpPr>
          <p:cNvPr id="4" name="Title 3">
            <a:extLst>
              <a:ext uri="{FF2B5EF4-FFF2-40B4-BE49-F238E27FC236}">
                <a16:creationId xmlns:a16="http://schemas.microsoft.com/office/drawing/2014/main" id="{1F791016-ADAD-BBC9-4A56-067DD207768D}"/>
              </a:ext>
            </a:extLst>
          </p:cNvPr>
          <p:cNvSpPr>
            <a:spLocks noGrp="1"/>
          </p:cNvSpPr>
          <p:nvPr>
            <p:ph type="ctrTitle"/>
          </p:nvPr>
        </p:nvSpPr>
        <p:spPr>
          <a:xfrm>
            <a:off x="1524000" y="149942"/>
            <a:ext cx="9144000" cy="2900518"/>
          </a:xfrm>
        </p:spPr>
        <p:txBody>
          <a:bodyPr>
            <a:normAutofit/>
          </a:bodyPr>
          <a:lstStyle/>
          <a:p>
            <a:r>
              <a:rPr lang="en-US" dirty="0">
                <a:solidFill>
                  <a:srgbClr val="FFFFFF"/>
                </a:solidFill>
              </a:rPr>
              <a:t>2024 Rural Health Innovation Challenge</a:t>
            </a:r>
          </a:p>
        </p:txBody>
      </p:sp>
      <p:pic>
        <p:nvPicPr>
          <p:cNvPr id="8" name="Picture 7">
            <a:extLst>
              <a:ext uri="{FF2B5EF4-FFF2-40B4-BE49-F238E27FC236}">
                <a16:creationId xmlns:a16="http://schemas.microsoft.com/office/drawing/2014/main" id="{AEF08D70-90BC-90FF-0E78-1BB163FDDBF6}"/>
              </a:ext>
            </a:extLst>
          </p:cNvPr>
          <p:cNvPicPr>
            <a:picLocks noChangeAspect="1"/>
          </p:cNvPicPr>
          <p:nvPr/>
        </p:nvPicPr>
        <p:blipFill>
          <a:blip r:embed="rId4"/>
          <a:stretch>
            <a:fillRect/>
          </a:stretch>
        </p:blipFill>
        <p:spPr>
          <a:xfrm>
            <a:off x="2692400" y="3989541"/>
            <a:ext cx="6807200" cy="2603500"/>
          </a:xfrm>
          <a:prstGeom prst="rect">
            <a:avLst/>
          </a:prstGeom>
        </p:spPr>
      </p:pic>
      <p:sp>
        <p:nvSpPr>
          <p:cNvPr id="5" name="Subtitle 4">
            <a:extLst>
              <a:ext uri="{FF2B5EF4-FFF2-40B4-BE49-F238E27FC236}">
                <a16:creationId xmlns:a16="http://schemas.microsoft.com/office/drawing/2014/main" id="{BA76FF26-30AD-68A4-68C5-625E51CFE492}"/>
              </a:ext>
            </a:extLst>
          </p:cNvPr>
          <p:cNvSpPr>
            <a:spLocks noGrp="1"/>
          </p:cNvSpPr>
          <p:nvPr>
            <p:ph type="subTitle" idx="1"/>
          </p:nvPr>
        </p:nvSpPr>
        <p:spPr>
          <a:xfrm>
            <a:off x="1524000" y="2999455"/>
            <a:ext cx="9144000" cy="1098395"/>
          </a:xfrm>
        </p:spPr>
        <p:txBody>
          <a:bodyPr>
            <a:normAutofit/>
          </a:bodyPr>
          <a:lstStyle/>
          <a:p>
            <a:r>
              <a:rPr lang="en-US" dirty="0">
                <a:solidFill>
                  <a:srgbClr val="FFFFFF"/>
                </a:solidFill>
              </a:rPr>
              <a:t>Promoting Community-Driven Innovation</a:t>
            </a:r>
          </a:p>
        </p:txBody>
      </p:sp>
    </p:spTree>
    <p:extLst>
      <p:ext uri="{BB962C8B-B14F-4D97-AF65-F5344CB8AC3E}">
        <p14:creationId xmlns:p14="http://schemas.microsoft.com/office/powerpoint/2010/main" val="10676457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5DF04-FCDF-6012-B782-F081E101CAF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2024 Categories of Innovation</a:t>
            </a:r>
          </a:p>
        </p:txBody>
      </p:sp>
      <p:graphicFrame>
        <p:nvGraphicFramePr>
          <p:cNvPr id="5" name="Content Placeholder 2">
            <a:extLst>
              <a:ext uri="{FF2B5EF4-FFF2-40B4-BE49-F238E27FC236}">
                <a16:creationId xmlns:a16="http://schemas.microsoft.com/office/drawing/2014/main" id="{85B5D8D6-2775-BB70-2545-649C3D8B8CB4}"/>
              </a:ext>
            </a:extLst>
          </p:cNvPr>
          <p:cNvGraphicFramePr>
            <a:graphicFrameLocks noGrp="1"/>
          </p:cNvGraphicFramePr>
          <p:nvPr>
            <p:ph idx="1"/>
            <p:extLst>
              <p:ext uri="{D42A27DB-BD31-4B8C-83A1-F6EECF244321}">
                <p14:modId xmlns:p14="http://schemas.microsoft.com/office/powerpoint/2010/main" val="278145258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83BF78E-4FE2-9FC2-A9C4-66CD0D0E2984}"/>
              </a:ext>
            </a:extLst>
          </p:cNvPr>
          <p:cNvSpPr txBox="1"/>
          <p:nvPr/>
        </p:nvSpPr>
        <p:spPr>
          <a:xfrm>
            <a:off x="5393668" y="6346514"/>
            <a:ext cx="5689600" cy="369332"/>
          </a:xfrm>
          <a:prstGeom prst="rect">
            <a:avLst/>
          </a:prstGeom>
          <a:noFill/>
        </p:spPr>
        <p:txBody>
          <a:bodyPr wrap="square" rtlCol="0">
            <a:spAutoFit/>
          </a:bodyPr>
          <a:lstStyle/>
          <a:p>
            <a:r>
              <a:rPr lang="en-US" dirty="0"/>
              <a:t>Your innovation pitch can address multiple categories</a:t>
            </a:r>
          </a:p>
        </p:txBody>
      </p:sp>
    </p:spTree>
    <p:extLst>
      <p:ext uri="{BB962C8B-B14F-4D97-AF65-F5344CB8AC3E}">
        <p14:creationId xmlns:p14="http://schemas.microsoft.com/office/powerpoint/2010/main" val="164897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TotalTime>
  <Words>1509</Words>
  <Application>Microsoft Macintosh PowerPoint</Application>
  <PresentationFormat>Widescreen</PresentationFormat>
  <Paragraphs>182</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PowerPoint Presentation</vt:lpstr>
      <vt:lpstr>PowerPoint Presentation</vt:lpstr>
      <vt:lpstr>RHIC Q&amp;A Session</vt:lpstr>
      <vt:lpstr>What is the RHIC?</vt:lpstr>
      <vt:lpstr>Who participates in the RHIC?</vt:lpstr>
      <vt:lpstr>Who comes to the RHIC?</vt:lpstr>
      <vt:lpstr>Why the RHIC Matters</vt:lpstr>
      <vt:lpstr>2024 Rural Health Innovation Challenge</vt:lpstr>
      <vt:lpstr>2024 Categories of Innovation</vt:lpstr>
      <vt:lpstr>You want to compete! What’s next?</vt:lpstr>
      <vt:lpstr>What about those optional activities?</vt:lpstr>
      <vt:lpstr>Reverse Pitch Submissions</vt:lpstr>
      <vt:lpstr>Details!</vt:lpstr>
      <vt:lpstr>What happens on June 20th?</vt:lpstr>
      <vt:lpstr>What should your Innovation Pitch cover?</vt:lpstr>
      <vt:lpstr>What should your Innovation Pitch cover?</vt:lpstr>
      <vt:lpstr>Concepts to Consider for your Innovation</vt:lpstr>
      <vt:lpstr>What happens after June 20th?</vt:lpstr>
      <vt:lpstr>Innovator Q&amp;A</vt:lpstr>
      <vt:lpstr>Contact Information</vt:lpstr>
      <vt:lpstr>Links to know about!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Ross-White</dc:creator>
  <cp:lastModifiedBy>Laura Ross-White</cp:lastModifiedBy>
  <cp:revision>3</cp:revision>
  <dcterms:created xsi:type="dcterms:W3CDTF">2024-05-13T14:55:43Z</dcterms:created>
  <dcterms:modified xsi:type="dcterms:W3CDTF">2024-05-13T19:45:14Z</dcterms:modified>
</cp:coreProperties>
</file>